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19.svg" ContentType="image/svg+xml"/>
  <Override PartName="/ppt/media/image21.svg" ContentType="image/svg+xml"/>
  <Override PartName="/ppt/media/image23.svg" ContentType="image/svg+xml"/>
  <Override PartName="/ppt/media/image25.svg" ContentType="image/svg+xml"/>
  <Override PartName="/ppt/media/image27.svg" ContentType="image/svg+xml"/>
  <Override PartName="/ppt/media/image29.svg" ContentType="image/svg+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9" r:id="rId1"/>
    <p:sldMasterId id="2147483847" r:id="rId2"/>
    <p:sldMasterId id="2147483845" r:id="rId3"/>
    <p:sldMasterId id="2147483843" r:id="rId4"/>
    <p:sldMasterId id="2147483840" r:id="rId5"/>
    <p:sldMasterId id="2147483838" r:id="rId6"/>
  </p:sldMasterIdLst>
  <p:notesMasterIdLst>
    <p:notesMasterId r:id="rId21"/>
  </p:notesMasterIdLst>
  <p:sldIdLst>
    <p:sldId id="328" r:id="rId7"/>
    <p:sldId id="331" r:id="rId8"/>
    <p:sldId id="334" r:id="rId9"/>
    <p:sldId id="337" r:id="rId10"/>
    <p:sldId id="340" r:id="rId11"/>
    <p:sldId id="376" r:id="rId12"/>
    <p:sldId id="343" r:id="rId13"/>
    <p:sldId id="349" r:id="rId14"/>
    <p:sldId id="352" r:id="rId15"/>
    <p:sldId id="377" r:id="rId16"/>
    <p:sldId id="374" r:id="rId17"/>
    <p:sldId id="378" r:id="rId18"/>
    <p:sldId id="375" r:id="rId19"/>
    <p:sldId id="373" r:id="rId20"/>
  </p:sldIdLst>
  <p:sldSz cx="12192000" cy="6858000"/>
  <p:notesSz cx="6858000" cy="9144000"/>
  <p:custDataLst>
    <p:tags r:id="rId22"/>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0B79E3-C21C-1970-76CE-BECF694450D7}" v="25" dt="2024-05-13T09:24:18.601"/>
    <p1510:client id="{8F1E85F1-CA06-3D63-7660-098C3B1297D5}" v="12" dt="2024-05-14T10:49:25.3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5975" autoAdjust="0"/>
  </p:normalViewPr>
  <p:slideViewPr>
    <p:cSldViewPr snapToGrid="0">
      <p:cViewPr varScale="1">
        <p:scale>
          <a:sx n="61" d="100"/>
          <a:sy n="61" d="100"/>
        </p:scale>
        <p:origin x="480" y="34"/>
      </p:cViewPr>
      <p:guideLst/>
    </p:cSldViewPr>
  </p:slideViewPr>
  <p:notesTextViewPr>
    <p:cViewPr>
      <p:scale>
        <a:sx n="3" d="2"/>
        <a:sy n="3" d="2"/>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9E4C1641-9D66-4E1D-9D83-42979824183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BEF3E2C-DEAA-4CD7-925C-B8885644C25B}">
      <dgm:prSet/>
      <dgm:spPr/>
      <dgm:t>
        <a:bodyPr/>
        <a:lstStyle/>
        <a:p>
          <a:r>
            <a:rPr lang="nl-NL" b="1"/>
            <a:t>Scalability Issues - Traditional data processing systems often struggle to scale efficiently, which can lead to increased costs and complexity as data volume grows</a:t>
          </a:r>
          <a:endParaRPr lang="en-US"/>
        </a:p>
      </dgm:t>
    </dgm:pt>
    <dgm:pt modelId="{36FCF0EC-C51C-4067-85AF-36CD682C3A5A}" type="parTrans" cxnId="{CFF611F0-0134-40CC-B71A-5D2A6E0A56EA}">
      <dgm:prSet/>
      <dgm:spPr/>
      <dgm:t>
        <a:bodyPr/>
        <a:lstStyle/>
        <a:p>
          <a:endParaRPr lang="en-US"/>
        </a:p>
      </dgm:t>
    </dgm:pt>
    <dgm:pt modelId="{BDC23612-F3CA-4924-85BE-17549EF046A9}" type="sibTrans" cxnId="{CFF611F0-0134-40CC-B71A-5D2A6E0A56EA}">
      <dgm:prSet/>
      <dgm:spPr/>
      <dgm:t>
        <a:bodyPr/>
        <a:lstStyle/>
        <a:p>
          <a:endParaRPr lang="en-US"/>
        </a:p>
      </dgm:t>
    </dgm:pt>
    <dgm:pt modelId="{4CB34CE8-D74F-480F-AB30-A08A0BCD5AC2}">
      <dgm:prSet/>
      <dgm:spPr/>
      <dgm:t>
        <a:bodyPr/>
        <a:lstStyle/>
        <a:p>
          <a:r>
            <a:rPr lang="nl-NL" b="1"/>
            <a:t>Complex Data Pipelines - Managing complex data pipelines involving multiple stages of processing, from ingestion to visualization, is cumbersome and error-prone.</a:t>
          </a:r>
          <a:endParaRPr lang="en-US"/>
        </a:p>
      </dgm:t>
    </dgm:pt>
    <dgm:pt modelId="{353529D5-BB47-413B-AD79-A618120AD426}" type="parTrans" cxnId="{9710542D-6F2B-4F40-9801-6F12FB1D72F0}">
      <dgm:prSet/>
      <dgm:spPr/>
      <dgm:t>
        <a:bodyPr/>
        <a:lstStyle/>
        <a:p>
          <a:endParaRPr lang="en-US"/>
        </a:p>
      </dgm:t>
    </dgm:pt>
    <dgm:pt modelId="{3E2338FE-2B0E-46E3-AEE5-24302E51DCBD}" type="sibTrans" cxnId="{9710542D-6F2B-4F40-9801-6F12FB1D72F0}">
      <dgm:prSet/>
      <dgm:spPr/>
      <dgm:t>
        <a:bodyPr/>
        <a:lstStyle/>
        <a:p>
          <a:endParaRPr lang="en-US"/>
        </a:p>
      </dgm:t>
    </dgm:pt>
    <dgm:pt modelId="{440CE6FD-1BAE-4888-97C2-F8BFF67990D4}">
      <dgm:prSet/>
      <dgm:spPr/>
      <dgm:t>
        <a:bodyPr/>
        <a:lstStyle/>
        <a:p>
          <a:r>
            <a:rPr lang="nl-NL" b="1"/>
            <a:t>Data Quality Issues - Ensuring data quality and consistency across large datasets and different data sources is a significant challenge in data engineering.</a:t>
          </a:r>
          <a:endParaRPr lang="en-US"/>
        </a:p>
      </dgm:t>
    </dgm:pt>
    <dgm:pt modelId="{D3D65C2F-34DD-4D68-B073-188A16F6A539}" type="parTrans" cxnId="{6EC814A0-F260-4835-B61E-C7D9EB275C05}">
      <dgm:prSet/>
      <dgm:spPr/>
      <dgm:t>
        <a:bodyPr/>
        <a:lstStyle/>
        <a:p>
          <a:endParaRPr lang="en-US"/>
        </a:p>
      </dgm:t>
    </dgm:pt>
    <dgm:pt modelId="{0E7E2E1E-E81D-41C6-BB4E-CC610AAC7BCD}" type="sibTrans" cxnId="{6EC814A0-F260-4835-B61E-C7D9EB275C05}">
      <dgm:prSet/>
      <dgm:spPr/>
      <dgm:t>
        <a:bodyPr/>
        <a:lstStyle/>
        <a:p>
          <a:endParaRPr lang="en-US"/>
        </a:p>
      </dgm:t>
    </dgm:pt>
    <dgm:pt modelId="{7BA25B2A-AE38-44A2-992E-60A984E3336E}">
      <dgm:prSet/>
      <dgm:spPr/>
      <dgm:t>
        <a:bodyPr/>
        <a:lstStyle/>
        <a:p>
          <a:r>
            <a:rPr lang="nl-NL" b="1"/>
            <a:t>Real-Time Data Processing - Many industries require real-time data processing capabilities to make timely decisions, which is challenging with traditional batch processing methods.</a:t>
          </a:r>
          <a:endParaRPr lang="en-US"/>
        </a:p>
      </dgm:t>
    </dgm:pt>
    <dgm:pt modelId="{283112AB-52D5-4F79-8FE1-FDD05010C7D8}" type="parTrans" cxnId="{CDD4A054-507A-40D2-B90C-E487B4183DDD}">
      <dgm:prSet/>
      <dgm:spPr/>
      <dgm:t>
        <a:bodyPr/>
        <a:lstStyle/>
        <a:p>
          <a:endParaRPr lang="en-US"/>
        </a:p>
      </dgm:t>
    </dgm:pt>
    <dgm:pt modelId="{BBA3ADE6-9452-4E21-ACA9-97D83FC32E87}" type="sibTrans" cxnId="{CDD4A054-507A-40D2-B90C-E487B4183DDD}">
      <dgm:prSet/>
      <dgm:spPr/>
      <dgm:t>
        <a:bodyPr/>
        <a:lstStyle/>
        <a:p>
          <a:endParaRPr lang="en-US"/>
        </a:p>
      </dgm:t>
    </dgm:pt>
    <dgm:pt modelId="{D0A5FA87-7A92-4739-AEEC-5ACC0EF03AC4}">
      <dgm:prSet/>
      <dgm:spPr/>
      <dgm:t>
        <a:bodyPr/>
        <a:lstStyle/>
        <a:p>
          <a:r>
            <a:rPr lang="nl-NL" b="1"/>
            <a:t>Machine Learning Integration - Integrating machine learning models into data pipelines is often complex and requires extensive setup.</a:t>
          </a:r>
          <a:endParaRPr lang="en-US"/>
        </a:p>
      </dgm:t>
    </dgm:pt>
    <dgm:pt modelId="{9107AA19-B7D6-45F3-9EFB-2AEDEDBDB8E3}" type="parTrans" cxnId="{61732714-826E-42D9-9001-607316CC7891}">
      <dgm:prSet/>
      <dgm:spPr/>
      <dgm:t>
        <a:bodyPr/>
        <a:lstStyle/>
        <a:p>
          <a:endParaRPr lang="en-US"/>
        </a:p>
      </dgm:t>
    </dgm:pt>
    <dgm:pt modelId="{FC912AEB-953A-479B-98A3-37D51B8F891F}" type="sibTrans" cxnId="{61732714-826E-42D9-9001-607316CC7891}">
      <dgm:prSet/>
      <dgm:spPr/>
      <dgm:t>
        <a:bodyPr/>
        <a:lstStyle/>
        <a:p>
          <a:endParaRPr lang="en-US"/>
        </a:p>
      </dgm:t>
    </dgm:pt>
    <dgm:pt modelId="{99F979B6-F036-452E-B3B1-C7566D647B38}">
      <dgm:prSet/>
      <dgm:spPr/>
      <dgm:t>
        <a:bodyPr/>
        <a:lstStyle/>
        <a:p>
          <a:r>
            <a:rPr lang="nl-NL" b="1"/>
            <a:t>Cost Management- Managing and optimizing costs of big data platforms can be difficult, especially when dealing with unpredictable workloads.</a:t>
          </a:r>
          <a:endParaRPr lang="en-US"/>
        </a:p>
      </dgm:t>
    </dgm:pt>
    <dgm:pt modelId="{88776A03-2921-46FC-A5B8-CE15AF986C79}" type="parTrans" cxnId="{6191DA97-B67D-4918-AB92-B76FE0E7539A}">
      <dgm:prSet/>
      <dgm:spPr/>
      <dgm:t>
        <a:bodyPr/>
        <a:lstStyle/>
        <a:p>
          <a:endParaRPr lang="en-US"/>
        </a:p>
      </dgm:t>
    </dgm:pt>
    <dgm:pt modelId="{DB2F176C-CA93-4263-8871-C3D777510E6D}" type="sibTrans" cxnId="{6191DA97-B67D-4918-AB92-B76FE0E7539A}">
      <dgm:prSet/>
      <dgm:spPr/>
      <dgm:t>
        <a:bodyPr/>
        <a:lstStyle/>
        <a:p>
          <a:endParaRPr lang="en-US"/>
        </a:p>
      </dgm:t>
    </dgm:pt>
    <dgm:pt modelId="{087B59D7-C2C3-48CB-BA5B-63975E560A3F}" type="pres">
      <dgm:prSet presAssocID="{9E4C1641-9D66-4E1D-9D83-42979824183E}" presName="root" presStyleCnt="0">
        <dgm:presLayoutVars>
          <dgm:dir/>
          <dgm:resizeHandles val="exact"/>
        </dgm:presLayoutVars>
      </dgm:prSet>
      <dgm:spPr/>
    </dgm:pt>
    <dgm:pt modelId="{E4C5F999-7785-44A0-B7B8-D8C9513D5C31}" type="pres">
      <dgm:prSet presAssocID="{7BEF3E2C-DEAA-4CD7-925C-B8885644C25B}" presName="compNode" presStyleCnt="0"/>
      <dgm:spPr/>
    </dgm:pt>
    <dgm:pt modelId="{BFFC662D-86DB-45B4-84B0-2E935822E2F3}" type="pres">
      <dgm:prSet presAssocID="{7BEF3E2C-DEAA-4CD7-925C-B8885644C25B}" presName="bgRect" presStyleLbl="bgShp" presStyleIdx="0" presStyleCnt="6"/>
      <dgm:spPr/>
    </dgm:pt>
    <dgm:pt modelId="{507E9DFD-B9C6-4BDF-86B8-2F6198C3A782}" type="pres">
      <dgm:prSet presAssocID="{7BEF3E2C-DEAA-4CD7-925C-B8885644C25B}"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tabase"/>
        </a:ext>
      </dgm:extLst>
    </dgm:pt>
    <dgm:pt modelId="{5DDB2D22-E63A-4894-A169-14DFE3674982}" type="pres">
      <dgm:prSet presAssocID="{7BEF3E2C-DEAA-4CD7-925C-B8885644C25B}" presName="spaceRect" presStyleCnt="0"/>
      <dgm:spPr/>
    </dgm:pt>
    <dgm:pt modelId="{BB6259C0-E741-4C35-8C4C-0522BE5AE148}" type="pres">
      <dgm:prSet presAssocID="{7BEF3E2C-DEAA-4CD7-925C-B8885644C25B}" presName="parTx" presStyleLbl="revTx" presStyleIdx="0" presStyleCnt="6">
        <dgm:presLayoutVars>
          <dgm:chMax val="0"/>
          <dgm:chPref val="0"/>
        </dgm:presLayoutVars>
      </dgm:prSet>
      <dgm:spPr/>
    </dgm:pt>
    <dgm:pt modelId="{E462D992-A0A3-4BFC-96AE-01719005B4D7}" type="pres">
      <dgm:prSet presAssocID="{BDC23612-F3CA-4924-85BE-17549EF046A9}" presName="sibTrans" presStyleCnt="0"/>
      <dgm:spPr/>
    </dgm:pt>
    <dgm:pt modelId="{A23A4FE3-B156-45F5-AEA4-17F25A422ECB}" type="pres">
      <dgm:prSet presAssocID="{4CB34CE8-D74F-480F-AB30-A08A0BCD5AC2}" presName="compNode" presStyleCnt="0"/>
      <dgm:spPr/>
    </dgm:pt>
    <dgm:pt modelId="{C7FAE542-2932-4183-9B7C-C9D9BD21EE81}" type="pres">
      <dgm:prSet presAssocID="{4CB34CE8-D74F-480F-AB30-A08A0BCD5AC2}" presName="bgRect" presStyleLbl="bgShp" presStyleIdx="1" presStyleCnt="6"/>
      <dgm:spPr/>
    </dgm:pt>
    <dgm:pt modelId="{72FCB44B-8840-4F1A-9705-37DE3651A7DC}" type="pres">
      <dgm:prSet presAssocID="{4CB34CE8-D74F-480F-AB30-A08A0BCD5AC2}"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erver"/>
        </a:ext>
      </dgm:extLst>
    </dgm:pt>
    <dgm:pt modelId="{CE1CF1E2-C4E5-4467-B1FA-EA943118E4B9}" type="pres">
      <dgm:prSet presAssocID="{4CB34CE8-D74F-480F-AB30-A08A0BCD5AC2}" presName="spaceRect" presStyleCnt="0"/>
      <dgm:spPr/>
    </dgm:pt>
    <dgm:pt modelId="{C5A837BB-B50F-4B7C-9E37-0521E4970B98}" type="pres">
      <dgm:prSet presAssocID="{4CB34CE8-D74F-480F-AB30-A08A0BCD5AC2}" presName="parTx" presStyleLbl="revTx" presStyleIdx="1" presStyleCnt="6">
        <dgm:presLayoutVars>
          <dgm:chMax val="0"/>
          <dgm:chPref val="0"/>
        </dgm:presLayoutVars>
      </dgm:prSet>
      <dgm:spPr/>
    </dgm:pt>
    <dgm:pt modelId="{2ECD9F5B-DB9B-475C-9CC2-2364437B5E39}" type="pres">
      <dgm:prSet presAssocID="{3E2338FE-2B0E-46E3-AEE5-24302E51DCBD}" presName="sibTrans" presStyleCnt="0"/>
      <dgm:spPr/>
    </dgm:pt>
    <dgm:pt modelId="{60850C81-0C6F-4468-82E8-5EB238C5D644}" type="pres">
      <dgm:prSet presAssocID="{440CE6FD-1BAE-4888-97C2-F8BFF67990D4}" presName="compNode" presStyleCnt="0"/>
      <dgm:spPr/>
    </dgm:pt>
    <dgm:pt modelId="{2ECA53D0-F082-4B4C-83E0-EA522F10017E}" type="pres">
      <dgm:prSet presAssocID="{440CE6FD-1BAE-4888-97C2-F8BFF67990D4}" presName="bgRect" presStyleLbl="bgShp" presStyleIdx="2" presStyleCnt="6"/>
      <dgm:spPr/>
    </dgm:pt>
    <dgm:pt modelId="{3685D8DB-0ED7-4AF5-9E9D-E0554B6F462B}" type="pres">
      <dgm:prSet presAssocID="{440CE6FD-1BAE-4888-97C2-F8BFF67990D4}"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atistics"/>
        </a:ext>
      </dgm:extLst>
    </dgm:pt>
    <dgm:pt modelId="{C28CAC63-9833-4B1C-9995-DBB7F92C9BDB}" type="pres">
      <dgm:prSet presAssocID="{440CE6FD-1BAE-4888-97C2-F8BFF67990D4}" presName="spaceRect" presStyleCnt="0"/>
      <dgm:spPr/>
    </dgm:pt>
    <dgm:pt modelId="{40C861FD-83B8-4312-B902-317FC591B57E}" type="pres">
      <dgm:prSet presAssocID="{440CE6FD-1BAE-4888-97C2-F8BFF67990D4}" presName="parTx" presStyleLbl="revTx" presStyleIdx="2" presStyleCnt="6">
        <dgm:presLayoutVars>
          <dgm:chMax val="0"/>
          <dgm:chPref val="0"/>
        </dgm:presLayoutVars>
      </dgm:prSet>
      <dgm:spPr/>
    </dgm:pt>
    <dgm:pt modelId="{A28B916C-13C0-43CF-84B3-9948D3E22C44}" type="pres">
      <dgm:prSet presAssocID="{0E7E2E1E-E81D-41C6-BB4E-CC610AAC7BCD}" presName="sibTrans" presStyleCnt="0"/>
      <dgm:spPr/>
    </dgm:pt>
    <dgm:pt modelId="{6EDE7F23-1909-4855-A22F-195029EF0BEF}" type="pres">
      <dgm:prSet presAssocID="{7BA25B2A-AE38-44A2-992E-60A984E3336E}" presName="compNode" presStyleCnt="0"/>
      <dgm:spPr/>
    </dgm:pt>
    <dgm:pt modelId="{4CA9EE25-73DA-4233-ADAA-5B8E423BC6C1}" type="pres">
      <dgm:prSet presAssocID="{7BA25B2A-AE38-44A2-992E-60A984E3336E}" presName="bgRect" presStyleLbl="bgShp" presStyleIdx="3" presStyleCnt="6"/>
      <dgm:spPr/>
    </dgm:pt>
    <dgm:pt modelId="{AB7673D6-2DB8-4767-8F5B-AFCDEDD373A9}" type="pres">
      <dgm:prSet presAssocID="{7BA25B2A-AE38-44A2-992E-60A984E3336E}"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opwatch"/>
        </a:ext>
      </dgm:extLst>
    </dgm:pt>
    <dgm:pt modelId="{2F73B6FD-A91D-4A8C-9820-AD80D6509E86}" type="pres">
      <dgm:prSet presAssocID="{7BA25B2A-AE38-44A2-992E-60A984E3336E}" presName="spaceRect" presStyleCnt="0"/>
      <dgm:spPr/>
    </dgm:pt>
    <dgm:pt modelId="{A18BD11E-6486-429F-935C-0708579AB83E}" type="pres">
      <dgm:prSet presAssocID="{7BA25B2A-AE38-44A2-992E-60A984E3336E}" presName="parTx" presStyleLbl="revTx" presStyleIdx="3" presStyleCnt="6">
        <dgm:presLayoutVars>
          <dgm:chMax val="0"/>
          <dgm:chPref val="0"/>
        </dgm:presLayoutVars>
      </dgm:prSet>
      <dgm:spPr/>
    </dgm:pt>
    <dgm:pt modelId="{84345223-531B-471D-B5EE-A3EBABE2A204}" type="pres">
      <dgm:prSet presAssocID="{BBA3ADE6-9452-4E21-ACA9-97D83FC32E87}" presName="sibTrans" presStyleCnt="0"/>
      <dgm:spPr/>
    </dgm:pt>
    <dgm:pt modelId="{4A62BBCB-96C8-420D-B4F0-C3CA2FDCD00F}" type="pres">
      <dgm:prSet presAssocID="{D0A5FA87-7A92-4739-AEEC-5ACC0EF03AC4}" presName="compNode" presStyleCnt="0"/>
      <dgm:spPr/>
    </dgm:pt>
    <dgm:pt modelId="{E47F227D-AD22-4B8A-BA42-4D921CB7871C}" type="pres">
      <dgm:prSet presAssocID="{D0A5FA87-7A92-4739-AEEC-5ACC0EF03AC4}" presName="bgRect" presStyleLbl="bgShp" presStyleIdx="4" presStyleCnt="6"/>
      <dgm:spPr/>
    </dgm:pt>
    <dgm:pt modelId="{0BCD9F98-005B-4D00-BA35-B42B8BE7DB05}" type="pres">
      <dgm:prSet presAssocID="{D0A5FA87-7A92-4739-AEEC-5ACC0EF03AC4}"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Gears"/>
        </a:ext>
      </dgm:extLst>
    </dgm:pt>
    <dgm:pt modelId="{BA87FC51-97AA-4C8C-96E5-C05B844F7452}" type="pres">
      <dgm:prSet presAssocID="{D0A5FA87-7A92-4739-AEEC-5ACC0EF03AC4}" presName="spaceRect" presStyleCnt="0"/>
      <dgm:spPr/>
    </dgm:pt>
    <dgm:pt modelId="{D5CC67C6-E1C9-4174-BA26-DBAF0E547BAF}" type="pres">
      <dgm:prSet presAssocID="{D0A5FA87-7A92-4739-AEEC-5ACC0EF03AC4}" presName="parTx" presStyleLbl="revTx" presStyleIdx="4" presStyleCnt="6">
        <dgm:presLayoutVars>
          <dgm:chMax val="0"/>
          <dgm:chPref val="0"/>
        </dgm:presLayoutVars>
      </dgm:prSet>
      <dgm:spPr/>
    </dgm:pt>
    <dgm:pt modelId="{07790AE5-E034-4D47-B4EF-AAB7DBE8E998}" type="pres">
      <dgm:prSet presAssocID="{FC912AEB-953A-479B-98A3-37D51B8F891F}" presName="sibTrans" presStyleCnt="0"/>
      <dgm:spPr/>
    </dgm:pt>
    <dgm:pt modelId="{5DAACFBC-A5BF-4CB6-A6BD-92A1D10FC284}" type="pres">
      <dgm:prSet presAssocID="{99F979B6-F036-452E-B3B1-C7566D647B38}" presName="compNode" presStyleCnt="0"/>
      <dgm:spPr/>
    </dgm:pt>
    <dgm:pt modelId="{45E14213-09EC-4345-B892-11A83CED62C1}" type="pres">
      <dgm:prSet presAssocID="{99F979B6-F036-452E-B3B1-C7566D647B38}" presName="bgRect" presStyleLbl="bgShp" presStyleIdx="5" presStyleCnt="6"/>
      <dgm:spPr/>
    </dgm:pt>
    <dgm:pt modelId="{FE704680-653C-4A9C-AD08-6CBAB251E2ED}" type="pres">
      <dgm:prSet presAssocID="{99F979B6-F036-452E-B3B1-C7566D647B38}"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loud Computing"/>
        </a:ext>
      </dgm:extLst>
    </dgm:pt>
    <dgm:pt modelId="{00F64AB3-9071-4A32-9853-48D3A41BB74D}" type="pres">
      <dgm:prSet presAssocID="{99F979B6-F036-452E-B3B1-C7566D647B38}" presName="spaceRect" presStyleCnt="0"/>
      <dgm:spPr/>
    </dgm:pt>
    <dgm:pt modelId="{53BF1CA5-C5AF-4112-A7D6-9238920992D7}" type="pres">
      <dgm:prSet presAssocID="{99F979B6-F036-452E-B3B1-C7566D647B38}" presName="parTx" presStyleLbl="revTx" presStyleIdx="5" presStyleCnt="6">
        <dgm:presLayoutVars>
          <dgm:chMax val="0"/>
          <dgm:chPref val="0"/>
        </dgm:presLayoutVars>
      </dgm:prSet>
      <dgm:spPr/>
    </dgm:pt>
  </dgm:ptLst>
  <dgm:cxnLst>
    <dgm:cxn modelId="{61732714-826E-42D9-9001-607316CC7891}" srcId="{9E4C1641-9D66-4E1D-9D83-42979824183E}" destId="{D0A5FA87-7A92-4739-AEEC-5ACC0EF03AC4}" srcOrd="4" destOrd="0" parTransId="{9107AA19-B7D6-45F3-9EFB-2AEDEDBDB8E3}" sibTransId="{FC912AEB-953A-479B-98A3-37D51B8F891F}"/>
    <dgm:cxn modelId="{450F5C18-FB1F-4A1A-99B7-B54EAED959D0}" type="presOf" srcId="{440CE6FD-1BAE-4888-97C2-F8BFF67990D4}" destId="{40C861FD-83B8-4312-B902-317FC591B57E}" srcOrd="0" destOrd="0" presId="urn:microsoft.com/office/officeart/2018/2/layout/IconVerticalSolidList"/>
    <dgm:cxn modelId="{9710542D-6F2B-4F40-9801-6F12FB1D72F0}" srcId="{9E4C1641-9D66-4E1D-9D83-42979824183E}" destId="{4CB34CE8-D74F-480F-AB30-A08A0BCD5AC2}" srcOrd="1" destOrd="0" parTransId="{353529D5-BB47-413B-AD79-A618120AD426}" sibTransId="{3E2338FE-2B0E-46E3-AEE5-24302E51DCBD}"/>
    <dgm:cxn modelId="{7919844B-8AA1-4E6E-84FB-C92CC3A19419}" type="presOf" srcId="{D0A5FA87-7A92-4739-AEEC-5ACC0EF03AC4}" destId="{D5CC67C6-E1C9-4174-BA26-DBAF0E547BAF}" srcOrd="0" destOrd="0" presId="urn:microsoft.com/office/officeart/2018/2/layout/IconVerticalSolidList"/>
    <dgm:cxn modelId="{FDE55654-74DB-4CA9-9313-90BFBEE88D6D}" type="presOf" srcId="{9E4C1641-9D66-4E1D-9D83-42979824183E}" destId="{087B59D7-C2C3-48CB-BA5B-63975E560A3F}" srcOrd="0" destOrd="0" presId="urn:microsoft.com/office/officeart/2018/2/layout/IconVerticalSolidList"/>
    <dgm:cxn modelId="{CDD4A054-507A-40D2-B90C-E487B4183DDD}" srcId="{9E4C1641-9D66-4E1D-9D83-42979824183E}" destId="{7BA25B2A-AE38-44A2-992E-60A984E3336E}" srcOrd="3" destOrd="0" parTransId="{283112AB-52D5-4F79-8FE1-FDD05010C7D8}" sibTransId="{BBA3ADE6-9452-4E21-ACA9-97D83FC32E87}"/>
    <dgm:cxn modelId="{5016F885-4EC3-445C-9455-8A706E6F4C11}" type="presOf" srcId="{99F979B6-F036-452E-B3B1-C7566D647B38}" destId="{53BF1CA5-C5AF-4112-A7D6-9238920992D7}" srcOrd="0" destOrd="0" presId="urn:microsoft.com/office/officeart/2018/2/layout/IconVerticalSolidList"/>
    <dgm:cxn modelId="{D6796B8C-7973-4A38-8E62-AC3AA062B67F}" type="presOf" srcId="{7BEF3E2C-DEAA-4CD7-925C-B8885644C25B}" destId="{BB6259C0-E741-4C35-8C4C-0522BE5AE148}" srcOrd="0" destOrd="0" presId="urn:microsoft.com/office/officeart/2018/2/layout/IconVerticalSolidList"/>
    <dgm:cxn modelId="{6191DA97-B67D-4918-AB92-B76FE0E7539A}" srcId="{9E4C1641-9D66-4E1D-9D83-42979824183E}" destId="{99F979B6-F036-452E-B3B1-C7566D647B38}" srcOrd="5" destOrd="0" parTransId="{88776A03-2921-46FC-A5B8-CE15AF986C79}" sibTransId="{DB2F176C-CA93-4263-8871-C3D777510E6D}"/>
    <dgm:cxn modelId="{6EC814A0-F260-4835-B61E-C7D9EB275C05}" srcId="{9E4C1641-9D66-4E1D-9D83-42979824183E}" destId="{440CE6FD-1BAE-4888-97C2-F8BFF67990D4}" srcOrd="2" destOrd="0" parTransId="{D3D65C2F-34DD-4D68-B073-188A16F6A539}" sibTransId="{0E7E2E1E-E81D-41C6-BB4E-CC610AAC7BCD}"/>
    <dgm:cxn modelId="{6EF0AEC1-5D05-4BE9-B512-4F5E1D116303}" type="presOf" srcId="{4CB34CE8-D74F-480F-AB30-A08A0BCD5AC2}" destId="{C5A837BB-B50F-4B7C-9E37-0521E4970B98}" srcOrd="0" destOrd="0" presId="urn:microsoft.com/office/officeart/2018/2/layout/IconVerticalSolidList"/>
    <dgm:cxn modelId="{11D87CE3-8C77-49BC-9A54-1DBCFE8770FB}" type="presOf" srcId="{7BA25B2A-AE38-44A2-992E-60A984E3336E}" destId="{A18BD11E-6486-429F-935C-0708579AB83E}" srcOrd="0" destOrd="0" presId="urn:microsoft.com/office/officeart/2018/2/layout/IconVerticalSolidList"/>
    <dgm:cxn modelId="{CFF611F0-0134-40CC-B71A-5D2A6E0A56EA}" srcId="{9E4C1641-9D66-4E1D-9D83-42979824183E}" destId="{7BEF3E2C-DEAA-4CD7-925C-B8885644C25B}" srcOrd="0" destOrd="0" parTransId="{36FCF0EC-C51C-4067-85AF-36CD682C3A5A}" sibTransId="{BDC23612-F3CA-4924-85BE-17549EF046A9}"/>
    <dgm:cxn modelId="{66F765B3-A2EC-4425-928F-7321ECD8FC74}" type="presParOf" srcId="{087B59D7-C2C3-48CB-BA5B-63975E560A3F}" destId="{E4C5F999-7785-44A0-B7B8-D8C9513D5C31}" srcOrd="0" destOrd="0" presId="urn:microsoft.com/office/officeart/2018/2/layout/IconVerticalSolidList"/>
    <dgm:cxn modelId="{55FAE64F-E604-4E51-A15F-C6B57AC5590B}" type="presParOf" srcId="{E4C5F999-7785-44A0-B7B8-D8C9513D5C31}" destId="{BFFC662D-86DB-45B4-84B0-2E935822E2F3}" srcOrd="0" destOrd="0" presId="urn:microsoft.com/office/officeart/2018/2/layout/IconVerticalSolidList"/>
    <dgm:cxn modelId="{C4DD3006-4620-4BCC-855B-3AE33CBEBBC3}" type="presParOf" srcId="{E4C5F999-7785-44A0-B7B8-D8C9513D5C31}" destId="{507E9DFD-B9C6-4BDF-86B8-2F6198C3A782}" srcOrd="1" destOrd="0" presId="urn:microsoft.com/office/officeart/2018/2/layout/IconVerticalSolidList"/>
    <dgm:cxn modelId="{A6A22855-125D-4CDC-8629-2CEA8CE387BD}" type="presParOf" srcId="{E4C5F999-7785-44A0-B7B8-D8C9513D5C31}" destId="{5DDB2D22-E63A-4894-A169-14DFE3674982}" srcOrd="2" destOrd="0" presId="urn:microsoft.com/office/officeart/2018/2/layout/IconVerticalSolidList"/>
    <dgm:cxn modelId="{267A0C90-9980-471C-AEE7-804044E15332}" type="presParOf" srcId="{E4C5F999-7785-44A0-B7B8-D8C9513D5C31}" destId="{BB6259C0-E741-4C35-8C4C-0522BE5AE148}" srcOrd="3" destOrd="0" presId="urn:microsoft.com/office/officeart/2018/2/layout/IconVerticalSolidList"/>
    <dgm:cxn modelId="{1F66241E-B657-4A71-A1AE-0F8FBAA0F83C}" type="presParOf" srcId="{087B59D7-C2C3-48CB-BA5B-63975E560A3F}" destId="{E462D992-A0A3-4BFC-96AE-01719005B4D7}" srcOrd="1" destOrd="0" presId="urn:microsoft.com/office/officeart/2018/2/layout/IconVerticalSolidList"/>
    <dgm:cxn modelId="{EC31D5AA-46BF-45F3-941C-D2FD4EF046B2}" type="presParOf" srcId="{087B59D7-C2C3-48CB-BA5B-63975E560A3F}" destId="{A23A4FE3-B156-45F5-AEA4-17F25A422ECB}" srcOrd="2" destOrd="0" presId="urn:microsoft.com/office/officeart/2018/2/layout/IconVerticalSolidList"/>
    <dgm:cxn modelId="{65013629-5E8C-473C-917B-27F69502C648}" type="presParOf" srcId="{A23A4FE3-B156-45F5-AEA4-17F25A422ECB}" destId="{C7FAE542-2932-4183-9B7C-C9D9BD21EE81}" srcOrd="0" destOrd="0" presId="urn:microsoft.com/office/officeart/2018/2/layout/IconVerticalSolidList"/>
    <dgm:cxn modelId="{52E2590A-73AD-48E6-8B35-1D52C4EFB550}" type="presParOf" srcId="{A23A4FE3-B156-45F5-AEA4-17F25A422ECB}" destId="{72FCB44B-8840-4F1A-9705-37DE3651A7DC}" srcOrd="1" destOrd="0" presId="urn:microsoft.com/office/officeart/2018/2/layout/IconVerticalSolidList"/>
    <dgm:cxn modelId="{84FE9B1C-48EC-47E2-B972-E43976DEE4F5}" type="presParOf" srcId="{A23A4FE3-B156-45F5-AEA4-17F25A422ECB}" destId="{CE1CF1E2-C4E5-4467-B1FA-EA943118E4B9}" srcOrd="2" destOrd="0" presId="urn:microsoft.com/office/officeart/2018/2/layout/IconVerticalSolidList"/>
    <dgm:cxn modelId="{41DBEAF4-0E3F-44C6-9AA7-A88AC1D802A1}" type="presParOf" srcId="{A23A4FE3-B156-45F5-AEA4-17F25A422ECB}" destId="{C5A837BB-B50F-4B7C-9E37-0521E4970B98}" srcOrd="3" destOrd="0" presId="urn:microsoft.com/office/officeart/2018/2/layout/IconVerticalSolidList"/>
    <dgm:cxn modelId="{869E53D1-1225-4F9B-9FA3-07698DB50680}" type="presParOf" srcId="{087B59D7-C2C3-48CB-BA5B-63975E560A3F}" destId="{2ECD9F5B-DB9B-475C-9CC2-2364437B5E39}" srcOrd="3" destOrd="0" presId="urn:microsoft.com/office/officeart/2018/2/layout/IconVerticalSolidList"/>
    <dgm:cxn modelId="{234EB090-2155-43A7-9DA8-8D26EE763A7F}" type="presParOf" srcId="{087B59D7-C2C3-48CB-BA5B-63975E560A3F}" destId="{60850C81-0C6F-4468-82E8-5EB238C5D644}" srcOrd="4" destOrd="0" presId="urn:microsoft.com/office/officeart/2018/2/layout/IconVerticalSolidList"/>
    <dgm:cxn modelId="{BAE01BEC-008A-44B0-B8F5-48ABAF170F51}" type="presParOf" srcId="{60850C81-0C6F-4468-82E8-5EB238C5D644}" destId="{2ECA53D0-F082-4B4C-83E0-EA522F10017E}" srcOrd="0" destOrd="0" presId="urn:microsoft.com/office/officeart/2018/2/layout/IconVerticalSolidList"/>
    <dgm:cxn modelId="{CCC0CBFB-B8C0-4522-8D3C-34AB22AF2B84}" type="presParOf" srcId="{60850C81-0C6F-4468-82E8-5EB238C5D644}" destId="{3685D8DB-0ED7-4AF5-9E9D-E0554B6F462B}" srcOrd="1" destOrd="0" presId="urn:microsoft.com/office/officeart/2018/2/layout/IconVerticalSolidList"/>
    <dgm:cxn modelId="{90F23F8F-D136-4B5A-84B6-905D0667EE64}" type="presParOf" srcId="{60850C81-0C6F-4468-82E8-5EB238C5D644}" destId="{C28CAC63-9833-4B1C-9995-DBB7F92C9BDB}" srcOrd="2" destOrd="0" presId="urn:microsoft.com/office/officeart/2018/2/layout/IconVerticalSolidList"/>
    <dgm:cxn modelId="{C293FDA5-2053-41EB-B3A4-55B0860ECF3B}" type="presParOf" srcId="{60850C81-0C6F-4468-82E8-5EB238C5D644}" destId="{40C861FD-83B8-4312-B902-317FC591B57E}" srcOrd="3" destOrd="0" presId="urn:microsoft.com/office/officeart/2018/2/layout/IconVerticalSolidList"/>
    <dgm:cxn modelId="{AB79EC6D-3215-4E98-80B9-47A5A065D2A9}" type="presParOf" srcId="{087B59D7-C2C3-48CB-BA5B-63975E560A3F}" destId="{A28B916C-13C0-43CF-84B3-9948D3E22C44}" srcOrd="5" destOrd="0" presId="urn:microsoft.com/office/officeart/2018/2/layout/IconVerticalSolidList"/>
    <dgm:cxn modelId="{18858228-D375-45AC-8EEF-408466820970}" type="presParOf" srcId="{087B59D7-C2C3-48CB-BA5B-63975E560A3F}" destId="{6EDE7F23-1909-4855-A22F-195029EF0BEF}" srcOrd="6" destOrd="0" presId="urn:microsoft.com/office/officeart/2018/2/layout/IconVerticalSolidList"/>
    <dgm:cxn modelId="{FD48471F-F0C7-41F9-85BC-6D24A05C7C3C}" type="presParOf" srcId="{6EDE7F23-1909-4855-A22F-195029EF0BEF}" destId="{4CA9EE25-73DA-4233-ADAA-5B8E423BC6C1}" srcOrd="0" destOrd="0" presId="urn:microsoft.com/office/officeart/2018/2/layout/IconVerticalSolidList"/>
    <dgm:cxn modelId="{A6881D84-3209-4B83-BA16-0682F850998E}" type="presParOf" srcId="{6EDE7F23-1909-4855-A22F-195029EF0BEF}" destId="{AB7673D6-2DB8-4767-8F5B-AFCDEDD373A9}" srcOrd="1" destOrd="0" presId="urn:microsoft.com/office/officeart/2018/2/layout/IconVerticalSolidList"/>
    <dgm:cxn modelId="{64B2FF32-D4DA-463D-AFB4-03B4A89CA3FE}" type="presParOf" srcId="{6EDE7F23-1909-4855-A22F-195029EF0BEF}" destId="{2F73B6FD-A91D-4A8C-9820-AD80D6509E86}" srcOrd="2" destOrd="0" presId="urn:microsoft.com/office/officeart/2018/2/layout/IconVerticalSolidList"/>
    <dgm:cxn modelId="{090091DE-13C8-47CF-9B20-182B7CD92462}" type="presParOf" srcId="{6EDE7F23-1909-4855-A22F-195029EF0BEF}" destId="{A18BD11E-6486-429F-935C-0708579AB83E}" srcOrd="3" destOrd="0" presId="urn:microsoft.com/office/officeart/2018/2/layout/IconVerticalSolidList"/>
    <dgm:cxn modelId="{AAF4FE5F-01D7-4FE8-9F35-4DDB65EFD992}" type="presParOf" srcId="{087B59D7-C2C3-48CB-BA5B-63975E560A3F}" destId="{84345223-531B-471D-B5EE-A3EBABE2A204}" srcOrd="7" destOrd="0" presId="urn:microsoft.com/office/officeart/2018/2/layout/IconVerticalSolidList"/>
    <dgm:cxn modelId="{EB667B87-7F4B-49D1-AA0C-EF3C30AE08D9}" type="presParOf" srcId="{087B59D7-C2C3-48CB-BA5B-63975E560A3F}" destId="{4A62BBCB-96C8-420D-B4F0-C3CA2FDCD00F}" srcOrd="8" destOrd="0" presId="urn:microsoft.com/office/officeart/2018/2/layout/IconVerticalSolidList"/>
    <dgm:cxn modelId="{EBCFFAA0-9BF0-4A25-A6DE-7B6109452CD9}" type="presParOf" srcId="{4A62BBCB-96C8-420D-B4F0-C3CA2FDCD00F}" destId="{E47F227D-AD22-4B8A-BA42-4D921CB7871C}" srcOrd="0" destOrd="0" presId="urn:microsoft.com/office/officeart/2018/2/layout/IconVerticalSolidList"/>
    <dgm:cxn modelId="{8BF26C46-F957-4370-A985-30170FB14A3D}" type="presParOf" srcId="{4A62BBCB-96C8-420D-B4F0-C3CA2FDCD00F}" destId="{0BCD9F98-005B-4D00-BA35-B42B8BE7DB05}" srcOrd="1" destOrd="0" presId="urn:microsoft.com/office/officeart/2018/2/layout/IconVerticalSolidList"/>
    <dgm:cxn modelId="{5D901EE0-FA2F-4ECF-88ED-8B1BE35A2123}" type="presParOf" srcId="{4A62BBCB-96C8-420D-B4F0-C3CA2FDCD00F}" destId="{BA87FC51-97AA-4C8C-96E5-C05B844F7452}" srcOrd="2" destOrd="0" presId="urn:microsoft.com/office/officeart/2018/2/layout/IconVerticalSolidList"/>
    <dgm:cxn modelId="{0CEA3FE2-6093-41F9-80DD-D73832804DB2}" type="presParOf" srcId="{4A62BBCB-96C8-420D-B4F0-C3CA2FDCD00F}" destId="{D5CC67C6-E1C9-4174-BA26-DBAF0E547BAF}" srcOrd="3" destOrd="0" presId="urn:microsoft.com/office/officeart/2018/2/layout/IconVerticalSolidList"/>
    <dgm:cxn modelId="{0729C198-1274-4FE4-8B2D-250CBD285399}" type="presParOf" srcId="{087B59D7-C2C3-48CB-BA5B-63975E560A3F}" destId="{07790AE5-E034-4D47-B4EF-AAB7DBE8E998}" srcOrd="9" destOrd="0" presId="urn:microsoft.com/office/officeart/2018/2/layout/IconVerticalSolidList"/>
    <dgm:cxn modelId="{619323AC-D227-4D7D-8697-979676F461FB}" type="presParOf" srcId="{087B59D7-C2C3-48CB-BA5B-63975E560A3F}" destId="{5DAACFBC-A5BF-4CB6-A6BD-92A1D10FC284}" srcOrd="10" destOrd="0" presId="urn:microsoft.com/office/officeart/2018/2/layout/IconVerticalSolidList"/>
    <dgm:cxn modelId="{160702C6-774B-44C5-8522-F8974C59C04F}" type="presParOf" srcId="{5DAACFBC-A5BF-4CB6-A6BD-92A1D10FC284}" destId="{45E14213-09EC-4345-B892-11A83CED62C1}" srcOrd="0" destOrd="0" presId="urn:microsoft.com/office/officeart/2018/2/layout/IconVerticalSolidList"/>
    <dgm:cxn modelId="{DB5840C5-27EC-48EC-AB50-420C03BAF47F}" type="presParOf" srcId="{5DAACFBC-A5BF-4CB6-A6BD-92A1D10FC284}" destId="{FE704680-653C-4A9C-AD08-6CBAB251E2ED}" srcOrd="1" destOrd="0" presId="urn:microsoft.com/office/officeart/2018/2/layout/IconVerticalSolidList"/>
    <dgm:cxn modelId="{621A2796-2D90-4EC1-99DF-3125101682E4}" type="presParOf" srcId="{5DAACFBC-A5BF-4CB6-A6BD-92A1D10FC284}" destId="{00F64AB3-9071-4A32-9853-48D3A41BB74D}" srcOrd="2" destOrd="0" presId="urn:microsoft.com/office/officeart/2018/2/layout/IconVerticalSolidList"/>
    <dgm:cxn modelId="{25561069-58E1-495E-915B-615FC274D4C0}" type="presParOf" srcId="{5DAACFBC-A5BF-4CB6-A6BD-92A1D10FC284}" destId="{53BF1CA5-C5AF-4112-A7D6-9238920992D7}"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FC662D-86DB-45B4-84B0-2E935822E2F3}">
      <dsp:nvSpPr>
        <dsp:cNvPr id="0" name=""/>
        <dsp:cNvSpPr/>
      </dsp:nvSpPr>
      <dsp:spPr>
        <a:xfrm>
          <a:off x="0" y="1409"/>
          <a:ext cx="10515600" cy="60064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7E9DFD-B9C6-4BDF-86B8-2F6198C3A782}">
      <dsp:nvSpPr>
        <dsp:cNvPr id="0" name=""/>
        <dsp:cNvSpPr/>
      </dsp:nvSpPr>
      <dsp:spPr>
        <a:xfrm>
          <a:off x="181696" y="136555"/>
          <a:ext cx="330356" cy="3303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6259C0-E741-4C35-8C4C-0522BE5AE148}">
      <dsp:nvSpPr>
        <dsp:cNvPr id="0" name=""/>
        <dsp:cNvSpPr/>
      </dsp:nvSpPr>
      <dsp:spPr>
        <a:xfrm>
          <a:off x="693749" y="1409"/>
          <a:ext cx="9821850" cy="60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69" tIns="63569" rIns="63569" bIns="63569" numCol="1" spcCol="1270" anchor="ctr" anchorCtr="0">
          <a:noAutofit/>
        </a:bodyPr>
        <a:lstStyle/>
        <a:p>
          <a:pPr marL="0" lvl="0" indent="0" algn="l" defTabSz="711200">
            <a:lnSpc>
              <a:spcPct val="90000"/>
            </a:lnSpc>
            <a:spcBef>
              <a:spcPct val="0"/>
            </a:spcBef>
            <a:spcAft>
              <a:spcPct val="35000"/>
            </a:spcAft>
            <a:buNone/>
          </a:pPr>
          <a:r>
            <a:rPr lang="nl-NL" sz="1600" b="1" kern="1200"/>
            <a:t>Scalability Issues - Traditional data processing systems often struggle to scale efficiently, which can lead to increased costs and complexity as data volume grows</a:t>
          </a:r>
          <a:endParaRPr lang="en-US" sz="1600" kern="1200"/>
        </a:p>
      </dsp:txBody>
      <dsp:txXfrm>
        <a:off x="693749" y="1409"/>
        <a:ext cx="9821850" cy="600648"/>
      </dsp:txXfrm>
    </dsp:sp>
    <dsp:sp modelId="{C7FAE542-2932-4183-9B7C-C9D9BD21EE81}">
      <dsp:nvSpPr>
        <dsp:cNvPr id="0" name=""/>
        <dsp:cNvSpPr/>
      </dsp:nvSpPr>
      <dsp:spPr>
        <a:xfrm>
          <a:off x="0" y="752220"/>
          <a:ext cx="10515600" cy="60064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FCB44B-8840-4F1A-9705-37DE3651A7DC}">
      <dsp:nvSpPr>
        <dsp:cNvPr id="0" name=""/>
        <dsp:cNvSpPr/>
      </dsp:nvSpPr>
      <dsp:spPr>
        <a:xfrm>
          <a:off x="181696" y="887366"/>
          <a:ext cx="330356" cy="3303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A837BB-B50F-4B7C-9E37-0521E4970B98}">
      <dsp:nvSpPr>
        <dsp:cNvPr id="0" name=""/>
        <dsp:cNvSpPr/>
      </dsp:nvSpPr>
      <dsp:spPr>
        <a:xfrm>
          <a:off x="693749" y="752220"/>
          <a:ext cx="9821850" cy="60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69" tIns="63569" rIns="63569" bIns="63569" numCol="1" spcCol="1270" anchor="ctr" anchorCtr="0">
          <a:noAutofit/>
        </a:bodyPr>
        <a:lstStyle/>
        <a:p>
          <a:pPr marL="0" lvl="0" indent="0" algn="l" defTabSz="711200">
            <a:lnSpc>
              <a:spcPct val="90000"/>
            </a:lnSpc>
            <a:spcBef>
              <a:spcPct val="0"/>
            </a:spcBef>
            <a:spcAft>
              <a:spcPct val="35000"/>
            </a:spcAft>
            <a:buNone/>
          </a:pPr>
          <a:r>
            <a:rPr lang="nl-NL" sz="1600" b="1" kern="1200"/>
            <a:t>Complex Data Pipelines - Managing complex data pipelines involving multiple stages of processing, from ingestion to visualization, is cumbersome and error-prone.</a:t>
          </a:r>
          <a:endParaRPr lang="en-US" sz="1600" kern="1200"/>
        </a:p>
      </dsp:txBody>
      <dsp:txXfrm>
        <a:off x="693749" y="752220"/>
        <a:ext cx="9821850" cy="600648"/>
      </dsp:txXfrm>
    </dsp:sp>
    <dsp:sp modelId="{2ECA53D0-F082-4B4C-83E0-EA522F10017E}">
      <dsp:nvSpPr>
        <dsp:cNvPr id="0" name=""/>
        <dsp:cNvSpPr/>
      </dsp:nvSpPr>
      <dsp:spPr>
        <a:xfrm>
          <a:off x="0" y="1503031"/>
          <a:ext cx="10515600" cy="60064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85D8DB-0ED7-4AF5-9E9D-E0554B6F462B}">
      <dsp:nvSpPr>
        <dsp:cNvPr id="0" name=""/>
        <dsp:cNvSpPr/>
      </dsp:nvSpPr>
      <dsp:spPr>
        <a:xfrm>
          <a:off x="181696" y="1638177"/>
          <a:ext cx="330356" cy="3303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C861FD-83B8-4312-B902-317FC591B57E}">
      <dsp:nvSpPr>
        <dsp:cNvPr id="0" name=""/>
        <dsp:cNvSpPr/>
      </dsp:nvSpPr>
      <dsp:spPr>
        <a:xfrm>
          <a:off x="693749" y="1503031"/>
          <a:ext cx="9821850" cy="60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69" tIns="63569" rIns="63569" bIns="63569" numCol="1" spcCol="1270" anchor="ctr" anchorCtr="0">
          <a:noAutofit/>
        </a:bodyPr>
        <a:lstStyle/>
        <a:p>
          <a:pPr marL="0" lvl="0" indent="0" algn="l" defTabSz="711200">
            <a:lnSpc>
              <a:spcPct val="90000"/>
            </a:lnSpc>
            <a:spcBef>
              <a:spcPct val="0"/>
            </a:spcBef>
            <a:spcAft>
              <a:spcPct val="35000"/>
            </a:spcAft>
            <a:buNone/>
          </a:pPr>
          <a:r>
            <a:rPr lang="nl-NL" sz="1600" b="1" kern="1200"/>
            <a:t>Data Quality Issues - Ensuring data quality and consistency across large datasets and different data sources is a significant challenge in data engineering.</a:t>
          </a:r>
          <a:endParaRPr lang="en-US" sz="1600" kern="1200"/>
        </a:p>
      </dsp:txBody>
      <dsp:txXfrm>
        <a:off x="693749" y="1503031"/>
        <a:ext cx="9821850" cy="600648"/>
      </dsp:txXfrm>
    </dsp:sp>
    <dsp:sp modelId="{4CA9EE25-73DA-4233-ADAA-5B8E423BC6C1}">
      <dsp:nvSpPr>
        <dsp:cNvPr id="0" name=""/>
        <dsp:cNvSpPr/>
      </dsp:nvSpPr>
      <dsp:spPr>
        <a:xfrm>
          <a:off x="0" y="2253843"/>
          <a:ext cx="10515600" cy="60064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7673D6-2DB8-4767-8F5B-AFCDEDD373A9}">
      <dsp:nvSpPr>
        <dsp:cNvPr id="0" name=""/>
        <dsp:cNvSpPr/>
      </dsp:nvSpPr>
      <dsp:spPr>
        <a:xfrm>
          <a:off x="181696" y="2388989"/>
          <a:ext cx="330356" cy="3303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8BD11E-6486-429F-935C-0708579AB83E}">
      <dsp:nvSpPr>
        <dsp:cNvPr id="0" name=""/>
        <dsp:cNvSpPr/>
      </dsp:nvSpPr>
      <dsp:spPr>
        <a:xfrm>
          <a:off x="693749" y="2253843"/>
          <a:ext cx="9821850" cy="60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69" tIns="63569" rIns="63569" bIns="63569" numCol="1" spcCol="1270" anchor="ctr" anchorCtr="0">
          <a:noAutofit/>
        </a:bodyPr>
        <a:lstStyle/>
        <a:p>
          <a:pPr marL="0" lvl="0" indent="0" algn="l" defTabSz="711200">
            <a:lnSpc>
              <a:spcPct val="90000"/>
            </a:lnSpc>
            <a:spcBef>
              <a:spcPct val="0"/>
            </a:spcBef>
            <a:spcAft>
              <a:spcPct val="35000"/>
            </a:spcAft>
            <a:buNone/>
          </a:pPr>
          <a:r>
            <a:rPr lang="nl-NL" sz="1600" b="1" kern="1200"/>
            <a:t>Real-Time Data Processing - Many industries require real-time data processing capabilities to make timely decisions, which is challenging with traditional batch processing methods.</a:t>
          </a:r>
          <a:endParaRPr lang="en-US" sz="1600" kern="1200"/>
        </a:p>
      </dsp:txBody>
      <dsp:txXfrm>
        <a:off x="693749" y="2253843"/>
        <a:ext cx="9821850" cy="600648"/>
      </dsp:txXfrm>
    </dsp:sp>
    <dsp:sp modelId="{E47F227D-AD22-4B8A-BA42-4D921CB7871C}">
      <dsp:nvSpPr>
        <dsp:cNvPr id="0" name=""/>
        <dsp:cNvSpPr/>
      </dsp:nvSpPr>
      <dsp:spPr>
        <a:xfrm>
          <a:off x="0" y="3004654"/>
          <a:ext cx="10515600" cy="600648"/>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CD9F98-005B-4D00-BA35-B42B8BE7DB05}">
      <dsp:nvSpPr>
        <dsp:cNvPr id="0" name=""/>
        <dsp:cNvSpPr/>
      </dsp:nvSpPr>
      <dsp:spPr>
        <a:xfrm>
          <a:off x="181696" y="3139800"/>
          <a:ext cx="330356" cy="33035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CC67C6-E1C9-4174-BA26-DBAF0E547BAF}">
      <dsp:nvSpPr>
        <dsp:cNvPr id="0" name=""/>
        <dsp:cNvSpPr/>
      </dsp:nvSpPr>
      <dsp:spPr>
        <a:xfrm>
          <a:off x="693749" y="3004654"/>
          <a:ext cx="9821850" cy="60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69" tIns="63569" rIns="63569" bIns="63569" numCol="1" spcCol="1270" anchor="ctr" anchorCtr="0">
          <a:noAutofit/>
        </a:bodyPr>
        <a:lstStyle/>
        <a:p>
          <a:pPr marL="0" lvl="0" indent="0" algn="l" defTabSz="711200">
            <a:lnSpc>
              <a:spcPct val="90000"/>
            </a:lnSpc>
            <a:spcBef>
              <a:spcPct val="0"/>
            </a:spcBef>
            <a:spcAft>
              <a:spcPct val="35000"/>
            </a:spcAft>
            <a:buNone/>
          </a:pPr>
          <a:r>
            <a:rPr lang="nl-NL" sz="1600" b="1" kern="1200"/>
            <a:t>Machine Learning Integration - Integrating machine learning models into data pipelines is often complex and requires extensive setup.</a:t>
          </a:r>
          <a:endParaRPr lang="en-US" sz="1600" kern="1200"/>
        </a:p>
      </dsp:txBody>
      <dsp:txXfrm>
        <a:off x="693749" y="3004654"/>
        <a:ext cx="9821850" cy="600648"/>
      </dsp:txXfrm>
    </dsp:sp>
    <dsp:sp modelId="{45E14213-09EC-4345-B892-11A83CED62C1}">
      <dsp:nvSpPr>
        <dsp:cNvPr id="0" name=""/>
        <dsp:cNvSpPr/>
      </dsp:nvSpPr>
      <dsp:spPr>
        <a:xfrm>
          <a:off x="0" y="3755465"/>
          <a:ext cx="10515600" cy="60064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704680-653C-4A9C-AD08-6CBAB251E2ED}">
      <dsp:nvSpPr>
        <dsp:cNvPr id="0" name=""/>
        <dsp:cNvSpPr/>
      </dsp:nvSpPr>
      <dsp:spPr>
        <a:xfrm>
          <a:off x="181696" y="3890611"/>
          <a:ext cx="330356" cy="33035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BF1CA5-C5AF-4112-A7D6-9238920992D7}">
      <dsp:nvSpPr>
        <dsp:cNvPr id="0" name=""/>
        <dsp:cNvSpPr/>
      </dsp:nvSpPr>
      <dsp:spPr>
        <a:xfrm>
          <a:off x="693749" y="3755465"/>
          <a:ext cx="9821850" cy="60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69" tIns="63569" rIns="63569" bIns="63569" numCol="1" spcCol="1270" anchor="ctr" anchorCtr="0">
          <a:noAutofit/>
        </a:bodyPr>
        <a:lstStyle/>
        <a:p>
          <a:pPr marL="0" lvl="0" indent="0" algn="l" defTabSz="711200">
            <a:lnSpc>
              <a:spcPct val="90000"/>
            </a:lnSpc>
            <a:spcBef>
              <a:spcPct val="0"/>
            </a:spcBef>
            <a:spcAft>
              <a:spcPct val="35000"/>
            </a:spcAft>
            <a:buNone/>
          </a:pPr>
          <a:r>
            <a:rPr lang="nl-NL" sz="1600" b="1" kern="1200"/>
            <a:t>Cost Management- Managing and optimizing costs of big data platforms can be difficult, especially when dealing with unpredictable workloads.</a:t>
          </a:r>
          <a:endParaRPr lang="en-US" sz="1600" kern="1200"/>
        </a:p>
      </dsp:txBody>
      <dsp:txXfrm>
        <a:off x="693749" y="3755465"/>
        <a:ext cx="9821850" cy="60064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743D4-B00D-184D-B366-145055090CED}" type="datetimeFigureOut">
              <a:rPr lang="nl-NL" smtClean="0"/>
              <a:t>16-5-2024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6BC5CB-6909-8E46-8563-D7D16F774A2C}" type="slidenum">
              <a:rPr lang="nl-NL" smtClean="0"/>
              <a:t>‹#›</a:t>
            </a:fld>
            <a:endParaRPr lang="nl-NL"/>
          </a:p>
        </p:txBody>
      </p:sp>
    </p:spTree>
    <p:extLst>
      <p:ext uri="{BB962C8B-B14F-4D97-AF65-F5344CB8AC3E}">
        <p14:creationId xmlns:p14="http://schemas.microsoft.com/office/powerpoint/2010/main" val="3403199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a:t>Change the title with the technology title</a:t>
            </a:r>
          </a:p>
          <a:p>
            <a:pPr marL="171450" indent="-171450">
              <a:buFontTx/>
              <a:buChar char="-"/>
            </a:pPr>
            <a:r>
              <a:rPr lang="nl-NL" dirty="0"/>
              <a:t>During the session mention people can ask questions in the chat</a:t>
            </a:r>
          </a:p>
        </p:txBody>
      </p:sp>
      <p:sp>
        <p:nvSpPr>
          <p:cNvPr id="4" name="Tijdelijke aanduiding voor dianummer 3"/>
          <p:cNvSpPr>
            <a:spLocks noGrp="1"/>
          </p:cNvSpPr>
          <p:nvPr>
            <p:ph type="sldNum" sz="quarter" idx="5"/>
          </p:nvPr>
        </p:nvSpPr>
        <p:spPr/>
        <p:txBody>
          <a:bodyPr/>
          <a:lstStyle/>
          <a:p>
            <a:fld id="{EF9AA606-FBAD-334A-8985-9DF73A695155}" type="slidenum">
              <a:rPr lang="nl-NL" smtClean="0"/>
              <a:t>1</a:t>
            </a:fld>
            <a:endParaRPr lang="nl-NL"/>
          </a:p>
        </p:txBody>
      </p:sp>
    </p:spTree>
    <p:extLst>
      <p:ext uri="{BB962C8B-B14F-4D97-AF65-F5344CB8AC3E}">
        <p14:creationId xmlns:p14="http://schemas.microsoft.com/office/powerpoint/2010/main" val="3536215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a:t>Default slide, don’t adjust</a:t>
            </a:r>
          </a:p>
          <a:p>
            <a:pPr marL="171450" indent="-171450">
              <a:buFontTx/>
              <a:buChar char="-"/>
            </a:pPr>
            <a:r>
              <a:rPr lang="nl-NL"/>
              <a:t>Storyline; this is what we do at Rockfeather, we offer different data &amp; automation related services, and our mission is to bring your solid ideas to life</a:t>
            </a:r>
          </a:p>
        </p:txBody>
      </p:sp>
      <p:sp>
        <p:nvSpPr>
          <p:cNvPr id="4" name="Tijdelijke aanduiding voor dianummer 3"/>
          <p:cNvSpPr>
            <a:spLocks noGrp="1"/>
          </p:cNvSpPr>
          <p:nvPr>
            <p:ph type="sldNum" sz="quarter" idx="5"/>
          </p:nvPr>
        </p:nvSpPr>
        <p:spPr/>
        <p:txBody>
          <a:bodyPr/>
          <a:lstStyle/>
          <a:p>
            <a:fld id="{006BC5CB-6909-8E46-8563-D7D16F774A2C}" type="slidenum">
              <a:rPr lang="nl-NL" smtClean="0"/>
              <a:t>2</a:t>
            </a:fld>
            <a:endParaRPr lang="nl-NL"/>
          </a:p>
        </p:txBody>
      </p:sp>
    </p:spTree>
    <p:extLst>
      <p:ext uri="{BB962C8B-B14F-4D97-AF65-F5344CB8AC3E}">
        <p14:creationId xmlns:p14="http://schemas.microsoft.com/office/powerpoint/2010/main" val="1625398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a:t>Default slide, don’t adjust</a:t>
            </a:r>
          </a:p>
          <a:p>
            <a:pPr marL="171450" indent="-171450">
              <a:buFontTx/>
              <a:buChar char="-"/>
            </a:pPr>
            <a:r>
              <a:rPr lang="nl-NL"/>
              <a:t>Storyline; we use best of breath technologies on all domains</a:t>
            </a:r>
          </a:p>
          <a:p>
            <a:pPr marL="171450" indent="-171450">
              <a:buFontTx/>
              <a:buChar char="-"/>
            </a:pPr>
            <a:r>
              <a:rPr lang="nl-NL" err="1"/>
              <a:t>You can highlight some relevant for your story</a:t>
            </a:r>
          </a:p>
        </p:txBody>
      </p:sp>
      <p:sp>
        <p:nvSpPr>
          <p:cNvPr id="4" name="Tijdelijke aanduiding voor dianummer 3"/>
          <p:cNvSpPr>
            <a:spLocks noGrp="1"/>
          </p:cNvSpPr>
          <p:nvPr>
            <p:ph type="sldNum" sz="quarter" idx="5"/>
          </p:nvPr>
        </p:nvSpPr>
        <p:spPr/>
        <p:txBody>
          <a:bodyPr/>
          <a:lstStyle/>
          <a:p>
            <a:fld id="{006BC5CB-6909-8E46-8563-D7D16F774A2C}" type="slidenum">
              <a:rPr lang="nl-NL" smtClean="0"/>
              <a:t>3</a:t>
            </a:fld>
            <a:endParaRPr lang="nl-NL"/>
          </a:p>
        </p:txBody>
      </p:sp>
    </p:spTree>
    <p:extLst>
      <p:ext uri="{BB962C8B-B14F-4D97-AF65-F5344CB8AC3E}">
        <p14:creationId xmlns:p14="http://schemas.microsoft.com/office/powerpoint/2010/main" val="937068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NL" err="1"/>
              <a:t>Insert picture which describes a business problem your solution gives an answer to. So let’s say technology is Tableau. Describe the need for more and more companies to be able to work with dashboards and create visual insights. Being able to process a lot of data is more and more a competitive advantage and a key factor for companies to move forward and make a difference in this competitive world</a:t>
            </a:r>
            <a:endParaRPr lang="nl-NL"/>
          </a:p>
          <a:p>
            <a:endParaRPr lang="nl-NL"/>
          </a:p>
        </p:txBody>
      </p:sp>
      <p:sp>
        <p:nvSpPr>
          <p:cNvPr id="4" name="Tijdelijke aanduiding voor dianummer 3"/>
          <p:cNvSpPr>
            <a:spLocks noGrp="1"/>
          </p:cNvSpPr>
          <p:nvPr>
            <p:ph type="sldNum" sz="quarter" idx="5"/>
          </p:nvPr>
        </p:nvSpPr>
        <p:spPr/>
        <p:txBody>
          <a:bodyPr/>
          <a:lstStyle/>
          <a:p>
            <a:fld id="{006BC5CB-6909-8E46-8563-D7D16F774A2C}" type="slidenum">
              <a:rPr lang="nl-NL" smtClean="0"/>
              <a:t>4</a:t>
            </a:fld>
            <a:endParaRPr lang="nl-NL"/>
          </a:p>
        </p:txBody>
      </p:sp>
    </p:spTree>
    <p:extLst>
      <p:ext uri="{BB962C8B-B14F-4D97-AF65-F5344CB8AC3E}">
        <p14:creationId xmlns:p14="http://schemas.microsoft.com/office/powerpoint/2010/main" val="1848762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NL" err="1"/>
              <a:t>Insert picture which describes why this technology is a solution to that problem. Also insert about 3 bullets with key features of your technology</a:t>
            </a:r>
            <a:endParaRPr lang="nl-NL"/>
          </a:p>
          <a:p>
            <a:endParaRPr lang="nl-NL"/>
          </a:p>
        </p:txBody>
      </p:sp>
      <p:sp>
        <p:nvSpPr>
          <p:cNvPr id="4" name="Tijdelijke aanduiding voor dianummer 3"/>
          <p:cNvSpPr>
            <a:spLocks noGrp="1"/>
          </p:cNvSpPr>
          <p:nvPr>
            <p:ph type="sldNum" sz="quarter" idx="5"/>
          </p:nvPr>
        </p:nvSpPr>
        <p:spPr/>
        <p:txBody>
          <a:bodyPr/>
          <a:lstStyle/>
          <a:p>
            <a:fld id="{006BC5CB-6909-8E46-8563-D7D16F774A2C}" type="slidenum">
              <a:rPr lang="nl-NL" smtClean="0"/>
              <a:t>5</a:t>
            </a:fld>
            <a:endParaRPr lang="nl-NL"/>
          </a:p>
        </p:txBody>
      </p:sp>
    </p:spTree>
    <p:extLst>
      <p:ext uri="{BB962C8B-B14F-4D97-AF65-F5344CB8AC3E}">
        <p14:creationId xmlns:p14="http://schemas.microsoft.com/office/powerpoint/2010/main" val="4134313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NL" err="1"/>
              <a:t>Insert picture which describes why this technology is a solution to that problem. Also insert about 3 bullets with key features of your technology</a:t>
            </a:r>
            <a:endParaRPr lang="nl-NL"/>
          </a:p>
          <a:p>
            <a:endParaRPr lang="nl-NL"/>
          </a:p>
        </p:txBody>
      </p:sp>
      <p:sp>
        <p:nvSpPr>
          <p:cNvPr id="4" name="Tijdelijke aanduiding voor dianummer 3"/>
          <p:cNvSpPr>
            <a:spLocks noGrp="1"/>
          </p:cNvSpPr>
          <p:nvPr>
            <p:ph type="sldNum" sz="quarter" idx="5"/>
          </p:nvPr>
        </p:nvSpPr>
        <p:spPr/>
        <p:txBody>
          <a:bodyPr/>
          <a:lstStyle/>
          <a:p>
            <a:fld id="{006BC5CB-6909-8E46-8563-D7D16F774A2C}" type="slidenum">
              <a:rPr lang="nl-NL" smtClean="0"/>
              <a:t>6</a:t>
            </a:fld>
            <a:endParaRPr lang="nl-NL"/>
          </a:p>
        </p:txBody>
      </p:sp>
    </p:spTree>
    <p:extLst>
      <p:ext uri="{BB962C8B-B14F-4D97-AF65-F5344CB8AC3E}">
        <p14:creationId xmlns:p14="http://schemas.microsoft.com/office/powerpoint/2010/main" val="3456262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NL" err="1"/>
              <a:t>Describe some key benefits of the tool, this can be bullets, this can also be a picture which you use to describe the benefits of technology X</a:t>
            </a:r>
          </a:p>
        </p:txBody>
      </p:sp>
      <p:sp>
        <p:nvSpPr>
          <p:cNvPr id="4" name="Tijdelijke aanduiding voor dianummer 3"/>
          <p:cNvSpPr>
            <a:spLocks noGrp="1"/>
          </p:cNvSpPr>
          <p:nvPr>
            <p:ph type="sldNum" sz="quarter" idx="5"/>
          </p:nvPr>
        </p:nvSpPr>
        <p:spPr/>
        <p:txBody>
          <a:bodyPr/>
          <a:lstStyle/>
          <a:p>
            <a:fld id="{006BC5CB-6909-8E46-8563-D7D16F774A2C}" type="slidenum">
              <a:rPr lang="nl-NL" smtClean="0"/>
              <a:t>7</a:t>
            </a:fld>
            <a:endParaRPr lang="nl-NL"/>
          </a:p>
        </p:txBody>
      </p:sp>
    </p:spTree>
    <p:extLst>
      <p:ext uri="{BB962C8B-B14F-4D97-AF65-F5344CB8AC3E}">
        <p14:creationId xmlns:p14="http://schemas.microsoft.com/office/powerpoint/2010/main" val="816148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NL"/>
              <a:t>SHOW AN USE CASE, PLEASE LOOK AT SOME EXAMPLES ON SLIDEHUB</a:t>
            </a:r>
          </a:p>
          <a:p>
            <a:pPr marL="0" marR="0" lvl="0" indent="0" algn="l" defTabSz="914400" rtl="0" eaLnBrk="1" fontAlgn="auto" latinLnBrk="0" hangingPunct="1">
              <a:lnSpc>
                <a:spcPct val="100000"/>
              </a:lnSpc>
              <a:spcBef>
                <a:spcPct val="0"/>
              </a:spcBef>
              <a:spcAft>
                <a:spcPct val="0"/>
              </a:spcAft>
              <a:buClrTx/>
              <a:buSzTx/>
              <a:buFontTx/>
              <a:buNone/>
              <a:defRPr/>
            </a:pPr>
            <a:r>
              <a:rPr lang="nl-NL" err="1"/>
              <a:t>Use 3-4 bullets to describe WHAT we did a client, so for example; “we used Power BI to bring financial reporting to a new level”</a:t>
            </a:r>
          </a:p>
          <a:p>
            <a:endParaRPr lang="nl-NL"/>
          </a:p>
        </p:txBody>
      </p:sp>
      <p:sp>
        <p:nvSpPr>
          <p:cNvPr id="4" name="Tijdelijke aanduiding voor dianummer 3"/>
          <p:cNvSpPr>
            <a:spLocks noGrp="1"/>
          </p:cNvSpPr>
          <p:nvPr>
            <p:ph type="sldNum" sz="quarter" idx="5"/>
          </p:nvPr>
        </p:nvSpPr>
        <p:spPr/>
        <p:txBody>
          <a:bodyPr/>
          <a:lstStyle/>
          <a:p>
            <a:fld id="{006BC5CB-6909-8E46-8563-D7D16F774A2C}" type="slidenum">
              <a:rPr lang="nl-NL" smtClean="0"/>
              <a:t>8</a:t>
            </a:fld>
            <a:endParaRPr lang="nl-NL"/>
          </a:p>
        </p:txBody>
      </p:sp>
    </p:spTree>
    <p:extLst>
      <p:ext uri="{BB962C8B-B14F-4D97-AF65-F5344CB8AC3E}">
        <p14:creationId xmlns:p14="http://schemas.microsoft.com/office/powerpoint/2010/main" val="2557057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Show a quick demo of the tool, max 5 mins!!! (the demo video is also available so you can refer people to that as well). So use the time to quickly highlight some key features</a:t>
            </a:r>
          </a:p>
        </p:txBody>
      </p:sp>
      <p:sp>
        <p:nvSpPr>
          <p:cNvPr id="4" name="Tijdelijke aanduiding voor dianummer 3"/>
          <p:cNvSpPr>
            <a:spLocks noGrp="1"/>
          </p:cNvSpPr>
          <p:nvPr>
            <p:ph type="sldNum" sz="quarter" idx="5"/>
          </p:nvPr>
        </p:nvSpPr>
        <p:spPr/>
        <p:txBody>
          <a:bodyPr/>
          <a:lstStyle/>
          <a:p>
            <a:fld id="{006BC5CB-6909-8E46-8563-D7D16F774A2C}" type="slidenum">
              <a:rPr lang="nl-NL" smtClean="0"/>
              <a:t>9</a:t>
            </a:fld>
            <a:endParaRPr lang="nl-NL"/>
          </a:p>
        </p:txBody>
      </p:sp>
    </p:spTree>
    <p:extLst>
      <p:ext uri="{BB962C8B-B14F-4D97-AF65-F5344CB8AC3E}">
        <p14:creationId xmlns:p14="http://schemas.microsoft.com/office/powerpoint/2010/main" val="2183607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Show a quick demo of the tool, max 5 mins!!! (the demo video is also available so you can refer people to that as well). So use the time to quickly highlight some key features</a:t>
            </a:r>
          </a:p>
        </p:txBody>
      </p:sp>
      <p:sp>
        <p:nvSpPr>
          <p:cNvPr id="4" name="Tijdelijke aanduiding voor dianummer 3"/>
          <p:cNvSpPr>
            <a:spLocks noGrp="1"/>
          </p:cNvSpPr>
          <p:nvPr>
            <p:ph type="sldNum" sz="quarter" idx="5"/>
          </p:nvPr>
        </p:nvSpPr>
        <p:spPr/>
        <p:txBody>
          <a:bodyPr/>
          <a:lstStyle/>
          <a:p>
            <a:fld id="{006BC5CB-6909-8E46-8563-D7D16F774A2C}" type="slidenum">
              <a:rPr lang="nl-NL" smtClean="0"/>
              <a:t>10</a:t>
            </a:fld>
            <a:endParaRPr lang="nl-NL"/>
          </a:p>
        </p:txBody>
      </p:sp>
    </p:spTree>
    <p:extLst>
      <p:ext uri="{BB962C8B-B14F-4D97-AF65-F5344CB8AC3E}">
        <p14:creationId xmlns:p14="http://schemas.microsoft.com/office/powerpoint/2010/main" val="1014822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F9AA606-FBAD-334A-8985-9DF73A695155}" type="slidenum">
              <a:rPr lang="nl-NL" smtClean="0"/>
              <a:t>14</a:t>
            </a:fld>
            <a:endParaRPr lang="nl-NL"/>
          </a:p>
        </p:txBody>
      </p:sp>
    </p:spTree>
    <p:extLst>
      <p:ext uri="{BB962C8B-B14F-4D97-AF65-F5344CB8AC3E}">
        <p14:creationId xmlns:p14="http://schemas.microsoft.com/office/powerpoint/2010/main" val="1053644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1A4CFC-2C8B-C948-9AD9-94B1684C4A70}"/>
              </a:ext>
            </a:extLst>
          </p:cNvPr>
          <p:cNvSpPr>
            <a:spLocks noGrp="1"/>
          </p:cNvSpPr>
          <p:nvPr>
            <p:ph type="title"/>
          </p:nvPr>
        </p:nvSpPr>
        <p:spPr>
          <a:xfrm>
            <a:off x="698400" y="980728"/>
            <a:ext cx="10801350" cy="359990"/>
          </a:xfrm>
        </p:spPr>
        <p:txBody>
          <a:bodyPr/>
          <a:lstStyle/>
          <a:p>
            <a:endParaRPr lang="nl-NL"/>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cxnSp>
        <p:nvCxnSpPr>
          <p:cNvPr id="10" name="Rechte verbindingslijn 9">
            <a:extLst>
              <a:ext uri="{FF2B5EF4-FFF2-40B4-BE49-F238E27FC236}">
                <a16:creationId xmlns:a16="http://schemas.microsoft.com/office/drawing/2014/main" id="{C0F52887-F95F-A14D-B2BB-2EFB48F08022}"/>
              </a:ext>
            </a:extLst>
          </p:cNvPr>
          <p:cNvCxnSpPr/>
          <p:nvPr userDrawn="1"/>
        </p:nvCxnSpPr>
        <p:spPr>
          <a:xfrm>
            <a:off x="691200" y="720000"/>
            <a:ext cx="43212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tekst 4">
            <a:extLst>
              <a:ext uri="{FF2B5EF4-FFF2-40B4-BE49-F238E27FC236}">
                <a16:creationId xmlns:a16="http://schemas.microsoft.com/office/drawing/2014/main" id="{51DEE10E-42FA-5242-8092-CE13AFE46DB4}"/>
              </a:ext>
            </a:extLst>
          </p:cNvPr>
          <p:cNvSpPr>
            <a:spLocks noGrp="1"/>
          </p:cNvSpPr>
          <p:nvPr>
            <p:ph type="body" sz="quarter" idx="13"/>
          </p:nvPr>
        </p:nvSpPr>
        <p:spPr>
          <a:xfrm>
            <a:off x="698500" y="1628775"/>
            <a:ext cx="10798175" cy="4537075"/>
          </a:xfrm>
        </p:spPr>
        <p:txBody>
          <a:bodyPr numCol="1"/>
          <a:lstStyle>
            <a:lvl1pPr marL="1350" indent="0" algn="l" rtl="0" eaLnBrk="1" latinLnBrk="0" hangingPunct="1">
              <a:lnSpc>
                <a:spcPts val="2200"/>
              </a:lnSpc>
              <a:spcBef>
                <a:spcPct val="0"/>
              </a:spcBef>
              <a:buFont typeface="Arial" panose="020B0604020202020204" pitchFamily="34" charset="0"/>
              <a:buNone/>
              <a:defRPr lang="nl-NL" sz="1500" b="0" i="0" kern="1200">
                <a:solidFill>
                  <a:schemeClr val="tx2"/>
                </a:solidFill>
                <a:latin typeface="+mn-lt"/>
                <a:ea typeface="+mn-ea"/>
                <a:cs typeface="+mn-cs"/>
              </a:defRPr>
            </a:lvl1pPr>
            <a:lvl2pPr marL="684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2pPr>
            <a:lvl3pPr marL="1143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3pPr>
            <a:lvl4pPr marL="16002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4pPr>
            <a:lvl5pPr marL="211455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5pPr>
            <a:lvl6pPr marL="2514600" indent="-2286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6pPr>
            <a:lvl7pPr marL="2971800" indent="-2286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7pPr>
            <a:lvl8pPr marL="3429000" indent="-2286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8pPr>
            <a:lvl9pPr marL="3943350" indent="-28575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9pPr>
          </a:lstStyle>
          <a:p>
            <a:pPr lvl="0"/>
            <a:endParaRPr lang="nl-NL"/>
          </a:p>
        </p:txBody>
      </p:sp>
    </p:spTree>
    <p:extLst>
      <p:ext uri="{BB962C8B-B14F-4D97-AF65-F5344CB8AC3E}">
        <p14:creationId xmlns:p14="http://schemas.microsoft.com/office/powerpoint/2010/main" val="3975198724"/>
      </p:ext>
    </p:extLst>
  </p:cSld>
  <p:clrMapOvr>
    <a:masterClrMapping/>
  </p:clrMapOvr>
  <p:transition/>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as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9CE2B606-F5D6-A045-AD8A-02AAEB18CA00}"/>
              </a:ext>
            </a:extLst>
          </p:cNvPr>
          <p:cNvSpPr/>
          <p:nvPr userDrawn="1"/>
        </p:nvSpPr>
        <p:spPr>
          <a:xfrm>
            <a:off x="7102799" y="0"/>
            <a:ext cx="508793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2" name="Titel 1">
            <a:extLst>
              <a:ext uri="{FF2B5EF4-FFF2-40B4-BE49-F238E27FC236}">
                <a16:creationId xmlns:a16="http://schemas.microsoft.com/office/drawing/2014/main" id="{E41A4CFC-2C8B-C948-9AD9-94B1684C4A70}"/>
              </a:ext>
            </a:extLst>
          </p:cNvPr>
          <p:cNvSpPr>
            <a:spLocks noGrp="1"/>
          </p:cNvSpPr>
          <p:nvPr>
            <p:ph type="title" hasCustomPrompt="1"/>
          </p:nvPr>
        </p:nvSpPr>
        <p:spPr>
          <a:xfrm>
            <a:off x="7822800" y="980728"/>
            <a:ext cx="3673875" cy="359990"/>
          </a:xfrm>
        </p:spPr>
        <p:txBody>
          <a:bodyPr/>
          <a:lstStyle>
            <a:lvl1pPr>
              <a:defRPr>
                <a:solidFill>
                  <a:schemeClr val="bg1"/>
                </a:solidFill>
              </a:defRPr>
            </a:lvl1pPr>
          </a:lstStyle>
          <a:p>
            <a:r>
              <a:rPr lang="nl-NL"/>
              <a:t>Titel</a:t>
            </a:r>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cxnSp>
        <p:nvCxnSpPr>
          <p:cNvPr id="10" name="Rechte verbindingslijn 9">
            <a:extLst>
              <a:ext uri="{FF2B5EF4-FFF2-40B4-BE49-F238E27FC236}">
                <a16:creationId xmlns:a16="http://schemas.microsoft.com/office/drawing/2014/main" id="{C0F52887-F95F-A14D-B2BB-2EFB48F08022}"/>
              </a:ext>
            </a:extLst>
          </p:cNvPr>
          <p:cNvCxnSpPr/>
          <p:nvPr userDrawn="1"/>
        </p:nvCxnSpPr>
        <p:spPr>
          <a:xfrm>
            <a:off x="7822800" y="720000"/>
            <a:ext cx="4321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jdelijke aanduiding voor afbeelding 8">
            <a:extLst>
              <a:ext uri="{FF2B5EF4-FFF2-40B4-BE49-F238E27FC236}">
                <a16:creationId xmlns:a16="http://schemas.microsoft.com/office/drawing/2014/main" id="{8A0BF408-CBB7-944E-82A8-912CF9B792FF}"/>
              </a:ext>
            </a:extLst>
          </p:cNvPr>
          <p:cNvSpPr>
            <a:spLocks noGrp="1"/>
          </p:cNvSpPr>
          <p:nvPr>
            <p:ph type="pic" sz="quarter" idx="15"/>
          </p:nvPr>
        </p:nvSpPr>
        <p:spPr>
          <a:xfrm>
            <a:off x="0" y="0"/>
            <a:ext cx="7102799" cy="6858000"/>
          </a:xfrm>
          <a:custGeom>
            <a:avLst/>
            <a:gdLst>
              <a:gd name="connsiteX0" fmla="*/ 0 w 7102799"/>
              <a:gd name="connsiteY0" fmla="*/ 0 h 6858000"/>
              <a:gd name="connsiteX1" fmla="*/ 7102799 w 7102799"/>
              <a:gd name="connsiteY1" fmla="*/ 0 h 6858000"/>
              <a:gd name="connsiteX2" fmla="*/ 7102799 w 7102799"/>
              <a:gd name="connsiteY2" fmla="*/ 6858000 h 6858000"/>
              <a:gd name="connsiteX3" fmla="*/ 1055326 w 7102799"/>
              <a:gd name="connsiteY3" fmla="*/ 6858000 h 6858000"/>
              <a:gd name="connsiteX4" fmla="*/ 1055326 w 7102799"/>
              <a:gd name="connsiteY4" fmla="*/ 6498000 h 6858000"/>
              <a:gd name="connsiteX5" fmla="*/ 695325 w 7102799"/>
              <a:gd name="connsiteY5" fmla="*/ 6498000 h 6858000"/>
              <a:gd name="connsiteX6" fmla="*/ 695325 w 7102799"/>
              <a:gd name="connsiteY6" fmla="*/ 6858000 h 6858000"/>
              <a:gd name="connsiteX7" fmla="*/ 0 w 71027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2799" h="6858000">
                <a:moveTo>
                  <a:pt x="0" y="0"/>
                </a:moveTo>
                <a:lnTo>
                  <a:pt x="7102799" y="0"/>
                </a:lnTo>
                <a:lnTo>
                  <a:pt x="7102799" y="6858000"/>
                </a:lnTo>
                <a:lnTo>
                  <a:pt x="1055326" y="6858000"/>
                </a:lnTo>
                <a:lnTo>
                  <a:pt x="1055326" y="6498000"/>
                </a:lnTo>
                <a:lnTo>
                  <a:pt x="695325" y="6498000"/>
                </a:lnTo>
                <a:lnTo>
                  <a:pt x="695325" y="6858000"/>
                </a:lnTo>
                <a:lnTo>
                  <a:pt x="0" y="6858000"/>
                </a:lnTo>
                <a:close/>
              </a:path>
            </a:pathLst>
          </a:custGeom>
          <a:noFill/>
        </p:spPr>
        <p:txBody>
          <a:bodyPr wrap="square" lIns="360000" tIns="360000" rIns="360000" bIns="360000" numCol="1">
            <a:noAutofit/>
          </a:bodyPr>
          <a:lstStyle>
            <a:lvl1pPr marL="0" marR="0" indent="0" algn="l" defTabSz="216000" rtl="0" eaLnBrk="1" fontAlgn="auto" latinLnBrk="0" hangingPunct="1">
              <a:lnSpc>
                <a:spcPts val="2200"/>
              </a:lnSpc>
              <a:spcBef>
                <a:spcPct val="0"/>
              </a:spcBef>
              <a:spcAft>
                <a:spcPct val="0"/>
              </a:spcAft>
              <a:buClrTx/>
              <a:buSzTx/>
              <a:buFont typeface="Arial" panose="020B0604020202020204" pitchFamily="34" charset="0"/>
              <a:buNone/>
              <a:defRPr>
                <a:solidFill>
                  <a:schemeClr val="tx2"/>
                </a:solidFill>
              </a:defRPr>
            </a:lvl1pPr>
          </a:lstStyle>
          <a:p>
            <a:endParaRPr lang="nl-NL"/>
          </a:p>
        </p:txBody>
      </p:sp>
      <p:sp>
        <p:nvSpPr>
          <p:cNvPr id="11" name="Tijdelijke aanduiding voor tekst 7">
            <a:extLst>
              <a:ext uri="{FF2B5EF4-FFF2-40B4-BE49-F238E27FC236}">
                <a16:creationId xmlns:a16="http://schemas.microsoft.com/office/drawing/2014/main" id="{D9F94CAD-53C8-0E4F-9159-3B1788320BB0}"/>
              </a:ext>
            </a:extLst>
          </p:cNvPr>
          <p:cNvSpPr>
            <a:spLocks noGrp="1"/>
          </p:cNvSpPr>
          <p:nvPr>
            <p:ph type="body" sz="quarter" idx="13"/>
          </p:nvPr>
        </p:nvSpPr>
        <p:spPr>
          <a:xfrm>
            <a:off x="7822799" y="1628776"/>
            <a:ext cx="3673875" cy="4696100"/>
          </a:xfrm>
        </p:spPr>
        <p:txBody>
          <a:bodyPr numCol="1" spcCol="0"/>
          <a:lstStyle>
            <a:lvl1pPr marL="0" indent="0" algn="l" defTabSz="216000" rtl="0" eaLnBrk="1" latinLnBrk="0" hangingPunct="1">
              <a:lnSpc>
                <a:spcPts val="2200"/>
              </a:lnSpc>
              <a:spcBef>
                <a:spcPct val="0"/>
              </a:spcBef>
              <a:buFont typeface="Arial" panose="020B0604020202020204" pitchFamily="34" charset="0"/>
              <a:buNone/>
              <a:defRPr lang="nl-NL" sz="1500" b="0" i="0" kern="1200">
                <a:solidFill>
                  <a:schemeClr val="bg1"/>
                </a:solidFill>
                <a:latin typeface="+mn-lt"/>
                <a:ea typeface="+mn-ea"/>
                <a:cs typeface="+mn-cs"/>
              </a:defRPr>
            </a:lvl1pPr>
            <a:lvl2pPr marL="7443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2pPr>
            <a:lvl3pPr marL="12015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3pPr>
            <a:lvl4pPr marL="16587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4pPr>
            <a:lvl5pPr marL="21159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endParaRPr lang="nl-NL"/>
          </a:p>
        </p:txBody>
      </p:sp>
    </p:spTree>
    <p:extLst>
      <p:ext uri="{BB962C8B-B14F-4D97-AF65-F5344CB8AC3E}">
        <p14:creationId xmlns:p14="http://schemas.microsoft.com/office/powerpoint/2010/main" val="229417268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9CE2B606-F5D6-A045-AD8A-02AAEB18CA00}"/>
              </a:ext>
            </a:extLst>
          </p:cNvPr>
          <p:cNvSpPr/>
          <p:nvPr userDrawn="1"/>
        </p:nvSpPr>
        <p:spPr>
          <a:xfrm>
            <a:off x="1" y="0"/>
            <a:ext cx="508793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2" name="Titel 1">
            <a:extLst>
              <a:ext uri="{FF2B5EF4-FFF2-40B4-BE49-F238E27FC236}">
                <a16:creationId xmlns:a16="http://schemas.microsoft.com/office/drawing/2014/main" id="{E41A4CFC-2C8B-C948-9AD9-94B1684C4A70}"/>
              </a:ext>
            </a:extLst>
          </p:cNvPr>
          <p:cNvSpPr>
            <a:spLocks noGrp="1"/>
          </p:cNvSpPr>
          <p:nvPr>
            <p:ph type="title" hasCustomPrompt="1"/>
          </p:nvPr>
        </p:nvSpPr>
        <p:spPr>
          <a:xfrm>
            <a:off x="720001" y="1904701"/>
            <a:ext cx="3673875" cy="359990"/>
          </a:xfrm>
        </p:spPr>
        <p:txBody>
          <a:bodyPr/>
          <a:lstStyle>
            <a:lvl1pPr>
              <a:defRPr>
                <a:solidFill>
                  <a:schemeClr val="bg1"/>
                </a:solidFill>
              </a:defRPr>
            </a:lvl1pPr>
          </a:lstStyle>
          <a:p>
            <a:r>
              <a:rPr lang="nl-NL"/>
              <a:t>Titel</a:t>
            </a:r>
          </a:p>
        </p:txBody>
      </p:sp>
      <p:sp>
        <p:nvSpPr>
          <p:cNvPr id="8" name="Tijdelijke aanduiding voor tekst 7">
            <a:extLst>
              <a:ext uri="{FF2B5EF4-FFF2-40B4-BE49-F238E27FC236}">
                <a16:creationId xmlns:a16="http://schemas.microsoft.com/office/drawing/2014/main" id="{8E13E0EF-E10F-8B43-B98C-5DF7592B8BA7}"/>
              </a:ext>
            </a:extLst>
          </p:cNvPr>
          <p:cNvSpPr>
            <a:spLocks noGrp="1"/>
          </p:cNvSpPr>
          <p:nvPr>
            <p:ph type="body" sz="quarter" idx="13"/>
          </p:nvPr>
        </p:nvSpPr>
        <p:spPr>
          <a:xfrm>
            <a:off x="720000" y="2636141"/>
            <a:ext cx="3673875" cy="3529710"/>
          </a:xfrm>
        </p:spPr>
        <p:txBody>
          <a:bodyPr numCol="1" spcCol="0"/>
          <a:lstStyle>
            <a:lvl1pPr marL="0" indent="0" algn="l" defTabSz="216000" rtl="0" eaLnBrk="1" latinLnBrk="0" hangingPunct="1">
              <a:lnSpc>
                <a:spcPts val="2200"/>
              </a:lnSpc>
              <a:spcBef>
                <a:spcPct val="0"/>
              </a:spcBef>
              <a:buFont typeface="Arial" panose="020B0604020202020204" pitchFamily="34" charset="0"/>
              <a:buNone/>
              <a:defRPr lang="nl-NL" sz="1500" b="0" i="0" kern="1200">
                <a:solidFill>
                  <a:schemeClr val="bg1"/>
                </a:solidFill>
                <a:latin typeface="+mn-lt"/>
                <a:ea typeface="+mn-ea"/>
                <a:cs typeface="+mn-cs"/>
              </a:defRPr>
            </a:lvl1pPr>
            <a:lvl2pPr marL="7443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2pPr>
            <a:lvl3pPr marL="12015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3pPr>
            <a:lvl4pPr marL="16587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4pPr>
            <a:lvl5pPr marL="21159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endParaRPr lang="nl-NL"/>
          </a:p>
        </p:txBody>
      </p:sp>
      <p:sp>
        <p:nvSpPr>
          <p:cNvPr id="4" name="Rechthoek 3">
            <a:extLst>
              <a:ext uri="{FF2B5EF4-FFF2-40B4-BE49-F238E27FC236}">
                <a16:creationId xmlns:a16="http://schemas.microsoft.com/office/drawing/2014/main" id="{50E458EA-4686-38BE-5043-CD723165B81E}"/>
              </a:ext>
            </a:extLst>
          </p:cNvPr>
          <p:cNvSpPr/>
          <p:nvPr userDrawn="1"/>
        </p:nvSpPr>
        <p:spPr>
          <a:xfrm>
            <a:off x="695325" y="64980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sp>
        <p:nvSpPr>
          <p:cNvPr id="7" name="Tijdelijke aanduiding voor afbeelding 6">
            <a:extLst>
              <a:ext uri="{FF2B5EF4-FFF2-40B4-BE49-F238E27FC236}">
                <a16:creationId xmlns:a16="http://schemas.microsoft.com/office/drawing/2014/main" id="{6D44746A-FCD2-3064-B9F7-7F23C2405534}"/>
              </a:ext>
            </a:extLst>
          </p:cNvPr>
          <p:cNvSpPr>
            <a:spLocks noGrp="1"/>
          </p:cNvSpPr>
          <p:nvPr>
            <p:ph type="pic" sz="quarter" idx="14" hasCustomPrompt="1"/>
          </p:nvPr>
        </p:nvSpPr>
        <p:spPr>
          <a:xfrm>
            <a:off x="5087938" y="0"/>
            <a:ext cx="7104062" cy="6858000"/>
          </a:xfrm>
        </p:spPr>
        <p:txBody>
          <a:bodyPr lIns="360000" tIns="360000" rIns="360000" bIns="360000"/>
          <a:lstStyle>
            <a:lvl1pPr marL="1350" indent="0">
              <a:buNone/>
              <a:defRPr/>
            </a:lvl1pPr>
          </a:lstStyle>
          <a:p>
            <a:r>
              <a:rPr lang="nl-NL"/>
              <a:t>Afbeelding</a:t>
            </a:r>
          </a:p>
        </p:txBody>
      </p:sp>
      <p:pic>
        <p:nvPicPr>
          <p:cNvPr id="9" name="Afbeelding 15">
            <a:extLst>
              <a:ext uri="{FF2B5EF4-FFF2-40B4-BE49-F238E27FC236}">
                <a16:creationId xmlns:a16="http://schemas.microsoft.com/office/drawing/2014/main" id="{A273183E-F70D-1733-1BC8-8326455ABC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5325" y="692150"/>
            <a:ext cx="3031665" cy="841102"/>
          </a:xfrm>
          <a:prstGeom prst="rect">
            <a:avLst/>
          </a:prstGeom>
        </p:spPr>
      </p:pic>
    </p:spTree>
    <p:extLst>
      <p:ext uri="{BB962C8B-B14F-4D97-AF65-F5344CB8AC3E}">
        <p14:creationId xmlns:p14="http://schemas.microsoft.com/office/powerpoint/2010/main" val="28375571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1 Colum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1A4CFC-2C8B-C948-9AD9-94B1684C4A70}"/>
              </a:ext>
            </a:extLst>
          </p:cNvPr>
          <p:cNvSpPr>
            <a:spLocks noGrp="1"/>
          </p:cNvSpPr>
          <p:nvPr>
            <p:ph type="title"/>
          </p:nvPr>
        </p:nvSpPr>
        <p:spPr>
          <a:xfrm>
            <a:off x="698400" y="980728"/>
            <a:ext cx="10801350" cy="359990"/>
          </a:xfrm>
        </p:spPr>
        <p:txBody>
          <a:bodyPr/>
          <a:lstStyle/>
          <a:p>
            <a:endParaRPr lang="nl-NL"/>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cxnSp>
        <p:nvCxnSpPr>
          <p:cNvPr id="10" name="Rechte verbindingslijn 9">
            <a:extLst>
              <a:ext uri="{FF2B5EF4-FFF2-40B4-BE49-F238E27FC236}">
                <a16:creationId xmlns:a16="http://schemas.microsoft.com/office/drawing/2014/main" id="{C0F52887-F95F-A14D-B2BB-2EFB48F08022}"/>
              </a:ext>
            </a:extLst>
          </p:cNvPr>
          <p:cNvCxnSpPr/>
          <p:nvPr userDrawn="1"/>
        </p:nvCxnSpPr>
        <p:spPr>
          <a:xfrm>
            <a:off x="691200" y="720000"/>
            <a:ext cx="43212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tekst 4">
            <a:extLst>
              <a:ext uri="{FF2B5EF4-FFF2-40B4-BE49-F238E27FC236}">
                <a16:creationId xmlns:a16="http://schemas.microsoft.com/office/drawing/2014/main" id="{51DEE10E-42FA-5242-8092-CE13AFE46DB4}"/>
              </a:ext>
            </a:extLst>
          </p:cNvPr>
          <p:cNvSpPr>
            <a:spLocks noGrp="1"/>
          </p:cNvSpPr>
          <p:nvPr>
            <p:ph type="body" sz="quarter" idx="13"/>
          </p:nvPr>
        </p:nvSpPr>
        <p:spPr>
          <a:xfrm>
            <a:off x="698500" y="1628775"/>
            <a:ext cx="10798175" cy="4537075"/>
          </a:xfrm>
        </p:spPr>
        <p:txBody>
          <a:bodyPr numCol="1"/>
          <a:lstStyle>
            <a:lvl1pPr marL="1350" indent="0" algn="l" rtl="0" eaLnBrk="1" latinLnBrk="0" hangingPunct="1">
              <a:lnSpc>
                <a:spcPts val="2200"/>
              </a:lnSpc>
              <a:spcBef>
                <a:spcPct val="0"/>
              </a:spcBef>
              <a:buFont typeface="Arial" panose="020B0604020202020204" pitchFamily="34" charset="0"/>
              <a:buNone/>
              <a:defRPr lang="nl-NL" sz="1500" b="0" i="0" kern="1200">
                <a:solidFill>
                  <a:schemeClr val="tx2"/>
                </a:solidFill>
                <a:latin typeface="+mn-lt"/>
                <a:ea typeface="+mn-ea"/>
                <a:cs typeface="+mn-cs"/>
              </a:defRPr>
            </a:lvl1pPr>
            <a:lvl2pPr marL="684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2pPr>
            <a:lvl3pPr marL="1143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3pPr>
            <a:lvl4pPr marL="16002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4pPr>
            <a:lvl5pPr marL="211455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5pPr>
            <a:lvl6pPr marL="2514600" indent="-2286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6pPr>
            <a:lvl7pPr marL="2971800" indent="-2286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7pPr>
            <a:lvl8pPr marL="3429000" indent="-2286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8pPr>
            <a:lvl9pPr marL="3943350" indent="-28575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9pPr>
          </a:lstStyle>
          <a:p>
            <a:pPr lvl="0"/>
            <a:endParaRPr lang="nl-NL"/>
          </a:p>
        </p:txBody>
      </p:sp>
    </p:spTree>
    <p:extLst>
      <p:ext uri="{BB962C8B-B14F-4D97-AF65-F5344CB8AC3E}">
        <p14:creationId xmlns:p14="http://schemas.microsoft.com/office/powerpoint/2010/main" val="3975198724"/>
      </p:ext>
    </p:extLst>
  </p:cSld>
  <p:clrMapOvr>
    <a:masterClrMapping/>
  </p:clrMapOvr>
  <p:transition/>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as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9CE2B606-F5D6-A045-AD8A-02AAEB18CA00}"/>
              </a:ext>
            </a:extLst>
          </p:cNvPr>
          <p:cNvSpPr/>
          <p:nvPr userDrawn="1"/>
        </p:nvSpPr>
        <p:spPr>
          <a:xfrm>
            <a:off x="7102799" y="0"/>
            <a:ext cx="508793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2" name="Titel 1">
            <a:extLst>
              <a:ext uri="{FF2B5EF4-FFF2-40B4-BE49-F238E27FC236}">
                <a16:creationId xmlns:a16="http://schemas.microsoft.com/office/drawing/2014/main" id="{E41A4CFC-2C8B-C948-9AD9-94B1684C4A70}"/>
              </a:ext>
            </a:extLst>
          </p:cNvPr>
          <p:cNvSpPr>
            <a:spLocks noGrp="1"/>
          </p:cNvSpPr>
          <p:nvPr>
            <p:ph type="title" hasCustomPrompt="1"/>
          </p:nvPr>
        </p:nvSpPr>
        <p:spPr>
          <a:xfrm>
            <a:off x="7822800" y="980728"/>
            <a:ext cx="3673875" cy="359990"/>
          </a:xfrm>
        </p:spPr>
        <p:txBody>
          <a:bodyPr/>
          <a:lstStyle>
            <a:lvl1pPr>
              <a:defRPr>
                <a:solidFill>
                  <a:schemeClr val="bg1"/>
                </a:solidFill>
              </a:defRPr>
            </a:lvl1pPr>
          </a:lstStyle>
          <a:p>
            <a:r>
              <a:rPr lang="nl-NL"/>
              <a:t>Titel</a:t>
            </a:r>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cxnSp>
        <p:nvCxnSpPr>
          <p:cNvPr id="10" name="Rechte verbindingslijn 9">
            <a:extLst>
              <a:ext uri="{FF2B5EF4-FFF2-40B4-BE49-F238E27FC236}">
                <a16:creationId xmlns:a16="http://schemas.microsoft.com/office/drawing/2014/main" id="{C0F52887-F95F-A14D-B2BB-2EFB48F08022}"/>
              </a:ext>
            </a:extLst>
          </p:cNvPr>
          <p:cNvCxnSpPr/>
          <p:nvPr userDrawn="1"/>
        </p:nvCxnSpPr>
        <p:spPr>
          <a:xfrm>
            <a:off x="7822800" y="720000"/>
            <a:ext cx="4321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jdelijke aanduiding voor afbeelding 8">
            <a:extLst>
              <a:ext uri="{FF2B5EF4-FFF2-40B4-BE49-F238E27FC236}">
                <a16:creationId xmlns:a16="http://schemas.microsoft.com/office/drawing/2014/main" id="{8A0BF408-CBB7-944E-82A8-912CF9B792FF}"/>
              </a:ext>
            </a:extLst>
          </p:cNvPr>
          <p:cNvSpPr>
            <a:spLocks noGrp="1"/>
          </p:cNvSpPr>
          <p:nvPr>
            <p:ph type="pic" sz="quarter" idx="15"/>
          </p:nvPr>
        </p:nvSpPr>
        <p:spPr>
          <a:xfrm>
            <a:off x="0" y="0"/>
            <a:ext cx="7102799" cy="6858000"/>
          </a:xfrm>
          <a:custGeom>
            <a:avLst/>
            <a:gdLst>
              <a:gd name="connsiteX0" fmla="*/ 0 w 7102799"/>
              <a:gd name="connsiteY0" fmla="*/ 0 h 6858000"/>
              <a:gd name="connsiteX1" fmla="*/ 7102799 w 7102799"/>
              <a:gd name="connsiteY1" fmla="*/ 0 h 6858000"/>
              <a:gd name="connsiteX2" fmla="*/ 7102799 w 7102799"/>
              <a:gd name="connsiteY2" fmla="*/ 6858000 h 6858000"/>
              <a:gd name="connsiteX3" fmla="*/ 1055326 w 7102799"/>
              <a:gd name="connsiteY3" fmla="*/ 6858000 h 6858000"/>
              <a:gd name="connsiteX4" fmla="*/ 1055326 w 7102799"/>
              <a:gd name="connsiteY4" fmla="*/ 6498000 h 6858000"/>
              <a:gd name="connsiteX5" fmla="*/ 695325 w 7102799"/>
              <a:gd name="connsiteY5" fmla="*/ 6498000 h 6858000"/>
              <a:gd name="connsiteX6" fmla="*/ 695325 w 7102799"/>
              <a:gd name="connsiteY6" fmla="*/ 6858000 h 6858000"/>
              <a:gd name="connsiteX7" fmla="*/ 0 w 71027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2799" h="6858000">
                <a:moveTo>
                  <a:pt x="0" y="0"/>
                </a:moveTo>
                <a:lnTo>
                  <a:pt x="7102799" y="0"/>
                </a:lnTo>
                <a:lnTo>
                  <a:pt x="7102799" y="6858000"/>
                </a:lnTo>
                <a:lnTo>
                  <a:pt x="1055326" y="6858000"/>
                </a:lnTo>
                <a:lnTo>
                  <a:pt x="1055326" y="6498000"/>
                </a:lnTo>
                <a:lnTo>
                  <a:pt x="695325" y="6498000"/>
                </a:lnTo>
                <a:lnTo>
                  <a:pt x="695325" y="6858000"/>
                </a:lnTo>
                <a:lnTo>
                  <a:pt x="0" y="6858000"/>
                </a:lnTo>
                <a:close/>
              </a:path>
            </a:pathLst>
          </a:custGeom>
          <a:noFill/>
        </p:spPr>
        <p:txBody>
          <a:bodyPr wrap="square" lIns="360000" tIns="360000" rIns="360000" bIns="360000" numCol="1">
            <a:noAutofit/>
          </a:bodyPr>
          <a:lstStyle>
            <a:lvl1pPr marL="0" marR="0" indent="0" algn="l" defTabSz="216000" rtl="0" eaLnBrk="1" fontAlgn="auto" latinLnBrk="0" hangingPunct="1">
              <a:lnSpc>
                <a:spcPts val="2200"/>
              </a:lnSpc>
              <a:spcBef>
                <a:spcPct val="0"/>
              </a:spcBef>
              <a:spcAft>
                <a:spcPct val="0"/>
              </a:spcAft>
              <a:buClrTx/>
              <a:buSzTx/>
              <a:buFont typeface="Arial" panose="020B0604020202020204" pitchFamily="34" charset="0"/>
              <a:buNone/>
              <a:defRPr>
                <a:solidFill>
                  <a:schemeClr val="tx2"/>
                </a:solidFill>
              </a:defRPr>
            </a:lvl1pPr>
          </a:lstStyle>
          <a:p>
            <a:endParaRPr lang="nl-NL"/>
          </a:p>
        </p:txBody>
      </p:sp>
      <p:sp>
        <p:nvSpPr>
          <p:cNvPr id="11" name="Tijdelijke aanduiding voor tekst 7">
            <a:extLst>
              <a:ext uri="{FF2B5EF4-FFF2-40B4-BE49-F238E27FC236}">
                <a16:creationId xmlns:a16="http://schemas.microsoft.com/office/drawing/2014/main" id="{D9F94CAD-53C8-0E4F-9159-3B1788320BB0}"/>
              </a:ext>
            </a:extLst>
          </p:cNvPr>
          <p:cNvSpPr>
            <a:spLocks noGrp="1"/>
          </p:cNvSpPr>
          <p:nvPr>
            <p:ph type="body" sz="quarter" idx="13"/>
          </p:nvPr>
        </p:nvSpPr>
        <p:spPr>
          <a:xfrm>
            <a:off x="7822799" y="1628776"/>
            <a:ext cx="3673875" cy="4696100"/>
          </a:xfrm>
        </p:spPr>
        <p:txBody>
          <a:bodyPr numCol="1" spcCol="0"/>
          <a:lstStyle>
            <a:lvl1pPr marL="0" indent="0" algn="l" defTabSz="216000" rtl="0" eaLnBrk="1" latinLnBrk="0" hangingPunct="1">
              <a:lnSpc>
                <a:spcPts val="2200"/>
              </a:lnSpc>
              <a:spcBef>
                <a:spcPct val="0"/>
              </a:spcBef>
              <a:buFont typeface="Arial" panose="020B0604020202020204" pitchFamily="34" charset="0"/>
              <a:buNone/>
              <a:defRPr lang="nl-NL" sz="1500" b="0" i="0" kern="1200">
                <a:solidFill>
                  <a:schemeClr val="bg1"/>
                </a:solidFill>
                <a:latin typeface="+mn-lt"/>
                <a:ea typeface="+mn-ea"/>
                <a:cs typeface="+mn-cs"/>
              </a:defRPr>
            </a:lvl1pPr>
            <a:lvl2pPr marL="7443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2pPr>
            <a:lvl3pPr marL="12015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3pPr>
            <a:lvl4pPr marL="16587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4pPr>
            <a:lvl5pPr marL="21159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endParaRPr lang="nl-NL"/>
          </a:p>
        </p:txBody>
      </p:sp>
    </p:spTree>
    <p:extLst>
      <p:ext uri="{BB962C8B-B14F-4D97-AF65-F5344CB8AC3E}">
        <p14:creationId xmlns:p14="http://schemas.microsoft.com/office/powerpoint/2010/main" val="229417268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9CE2B606-F5D6-A045-AD8A-02AAEB18CA00}"/>
              </a:ext>
            </a:extLst>
          </p:cNvPr>
          <p:cNvSpPr/>
          <p:nvPr userDrawn="1"/>
        </p:nvSpPr>
        <p:spPr>
          <a:xfrm>
            <a:off x="1" y="0"/>
            <a:ext cx="508793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2" name="Titel 1">
            <a:extLst>
              <a:ext uri="{FF2B5EF4-FFF2-40B4-BE49-F238E27FC236}">
                <a16:creationId xmlns:a16="http://schemas.microsoft.com/office/drawing/2014/main" id="{E41A4CFC-2C8B-C948-9AD9-94B1684C4A70}"/>
              </a:ext>
            </a:extLst>
          </p:cNvPr>
          <p:cNvSpPr>
            <a:spLocks noGrp="1"/>
          </p:cNvSpPr>
          <p:nvPr>
            <p:ph type="title" hasCustomPrompt="1"/>
          </p:nvPr>
        </p:nvSpPr>
        <p:spPr>
          <a:xfrm>
            <a:off x="720001" y="1904701"/>
            <a:ext cx="3673875" cy="359990"/>
          </a:xfrm>
        </p:spPr>
        <p:txBody>
          <a:bodyPr/>
          <a:lstStyle>
            <a:lvl1pPr>
              <a:defRPr>
                <a:solidFill>
                  <a:schemeClr val="bg1"/>
                </a:solidFill>
              </a:defRPr>
            </a:lvl1pPr>
          </a:lstStyle>
          <a:p>
            <a:r>
              <a:rPr lang="nl-NL"/>
              <a:t>Titel</a:t>
            </a:r>
          </a:p>
        </p:txBody>
      </p:sp>
      <p:sp>
        <p:nvSpPr>
          <p:cNvPr id="8" name="Tijdelijke aanduiding voor tekst 7">
            <a:extLst>
              <a:ext uri="{FF2B5EF4-FFF2-40B4-BE49-F238E27FC236}">
                <a16:creationId xmlns:a16="http://schemas.microsoft.com/office/drawing/2014/main" id="{8E13E0EF-E10F-8B43-B98C-5DF7592B8BA7}"/>
              </a:ext>
            </a:extLst>
          </p:cNvPr>
          <p:cNvSpPr>
            <a:spLocks noGrp="1"/>
          </p:cNvSpPr>
          <p:nvPr>
            <p:ph type="body" sz="quarter" idx="13"/>
          </p:nvPr>
        </p:nvSpPr>
        <p:spPr>
          <a:xfrm>
            <a:off x="720000" y="2636141"/>
            <a:ext cx="3673875" cy="3529710"/>
          </a:xfrm>
        </p:spPr>
        <p:txBody>
          <a:bodyPr numCol="1" spcCol="0"/>
          <a:lstStyle>
            <a:lvl1pPr marL="0" indent="0" algn="l" defTabSz="216000" rtl="0" eaLnBrk="1" latinLnBrk="0" hangingPunct="1">
              <a:lnSpc>
                <a:spcPts val="2200"/>
              </a:lnSpc>
              <a:spcBef>
                <a:spcPct val="0"/>
              </a:spcBef>
              <a:buFont typeface="Arial" panose="020B0604020202020204" pitchFamily="34" charset="0"/>
              <a:buNone/>
              <a:defRPr lang="nl-NL" sz="1500" b="0" i="0" kern="1200">
                <a:solidFill>
                  <a:schemeClr val="bg1"/>
                </a:solidFill>
                <a:latin typeface="+mn-lt"/>
                <a:ea typeface="+mn-ea"/>
                <a:cs typeface="+mn-cs"/>
              </a:defRPr>
            </a:lvl1pPr>
            <a:lvl2pPr marL="7443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2pPr>
            <a:lvl3pPr marL="12015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3pPr>
            <a:lvl4pPr marL="16587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4pPr>
            <a:lvl5pPr marL="21159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endParaRPr lang="nl-NL"/>
          </a:p>
        </p:txBody>
      </p:sp>
      <p:sp>
        <p:nvSpPr>
          <p:cNvPr id="4" name="Rechthoek 3">
            <a:extLst>
              <a:ext uri="{FF2B5EF4-FFF2-40B4-BE49-F238E27FC236}">
                <a16:creationId xmlns:a16="http://schemas.microsoft.com/office/drawing/2014/main" id="{50E458EA-4686-38BE-5043-CD723165B81E}"/>
              </a:ext>
            </a:extLst>
          </p:cNvPr>
          <p:cNvSpPr/>
          <p:nvPr userDrawn="1"/>
        </p:nvSpPr>
        <p:spPr>
          <a:xfrm>
            <a:off x="695325" y="64980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sp>
        <p:nvSpPr>
          <p:cNvPr id="7" name="Tijdelijke aanduiding voor afbeelding 6">
            <a:extLst>
              <a:ext uri="{FF2B5EF4-FFF2-40B4-BE49-F238E27FC236}">
                <a16:creationId xmlns:a16="http://schemas.microsoft.com/office/drawing/2014/main" id="{6D44746A-FCD2-3064-B9F7-7F23C2405534}"/>
              </a:ext>
            </a:extLst>
          </p:cNvPr>
          <p:cNvSpPr>
            <a:spLocks noGrp="1"/>
          </p:cNvSpPr>
          <p:nvPr>
            <p:ph type="pic" sz="quarter" idx="14" hasCustomPrompt="1"/>
          </p:nvPr>
        </p:nvSpPr>
        <p:spPr>
          <a:xfrm>
            <a:off x="5087938" y="0"/>
            <a:ext cx="7104062" cy="6858000"/>
          </a:xfrm>
        </p:spPr>
        <p:txBody>
          <a:bodyPr lIns="360000" tIns="360000" rIns="360000" bIns="360000"/>
          <a:lstStyle>
            <a:lvl1pPr marL="1350" indent="0">
              <a:buNone/>
              <a:defRPr/>
            </a:lvl1pPr>
          </a:lstStyle>
          <a:p>
            <a:r>
              <a:rPr lang="nl-NL"/>
              <a:t>Afbeelding</a:t>
            </a:r>
          </a:p>
        </p:txBody>
      </p:sp>
      <p:pic>
        <p:nvPicPr>
          <p:cNvPr id="9" name="Afbeelding 15">
            <a:extLst>
              <a:ext uri="{FF2B5EF4-FFF2-40B4-BE49-F238E27FC236}">
                <a16:creationId xmlns:a16="http://schemas.microsoft.com/office/drawing/2014/main" id="{A273183E-F70D-1733-1BC8-8326455ABC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5325" y="692150"/>
            <a:ext cx="3031665" cy="841102"/>
          </a:xfrm>
          <a:prstGeom prst="rect">
            <a:avLst/>
          </a:prstGeom>
        </p:spPr>
      </p:pic>
    </p:spTree>
    <p:extLst>
      <p:ext uri="{BB962C8B-B14F-4D97-AF65-F5344CB8AC3E}">
        <p14:creationId xmlns:p14="http://schemas.microsoft.com/office/powerpoint/2010/main" val="28375571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1 Colum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1A4CFC-2C8B-C948-9AD9-94B1684C4A70}"/>
              </a:ext>
            </a:extLst>
          </p:cNvPr>
          <p:cNvSpPr>
            <a:spLocks noGrp="1"/>
          </p:cNvSpPr>
          <p:nvPr>
            <p:ph type="title"/>
          </p:nvPr>
        </p:nvSpPr>
        <p:spPr>
          <a:xfrm>
            <a:off x="698400" y="980728"/>
            <a:ext cx="10801350" cy="359990"/>
          </a:xfrm>
        </p:spPr>
        <p:txBody>
          <a:bodyPr/>
          <a:lstStyle/>
          <a:p>
            <a:endParaRPr lang="nl-NL"/>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cxnSp>
        <p:nvCxnSpPr>
          <p:cNvPr id="10" name="Rechte verbindingslijn 9">
            <a:extLst>
              <a:ext uri="{FF2B5EF4-FFF2-40B4-BE49-F238E27FC236}">
                <a16:creationId xmlns:a16="http://schemas.microsoft.com/office/drawing/2014/main" id="{C0F52887-F95F-A14D-B2BB-2EFB48F08022}"/>
              </a:ext>
            </a:extLst>
          </p:cNvPr>
          <p:cNvCxnSpPr/>
          <p:nvPr userDrawn="1"/>
        </p:nvCxnSpPr>
        <p:spPr>
          <a:xfrm>
            <a:off x="691200" y="720000"/>
            <a:ext cx="43212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tekst 4">
            <a:extLst>
              <a:ext uri="{FF2B5EF4-FFF2-40B4-BE49-F238E27FC236}">
                <a16:creationId xmlns:a16="http://schemas.microsoft.com/office/drawing/2014/main" id="{51DEE10E-42FA-5242-8092-CE13AFE46DB4}"/>
              </a:ext>
            </a:extLst>
          </p:cNvPr>
          <p:cNvSpPr>
            <a:spLocks noGrp="1"/>
          </p:cNvSpPr>
          <p:nvPr>
            <p:ph type="body" sz="quarter" idx="13"/>
          </p:nvPr>
        </p:nvSpPr>
        <p:spPr>
          <a:xfrm>
            <a:off x="698500" y="1628775"/>
            <a:ext cx="10798175" cy="4537075"/>
          </a:xfrm>
        </p:spPr>
        <p:txBody>
          <a:bodyPr numCol="1"/>
          <a:lstStyle>
            <a:lvl1pPr marL="1350" indent="0" algn="l" rtl="0" eaLnBrk="1" latinLnBrk="0" hangingPunct="1">
              <a:lnSpc>
                <a:spcPts val="2200"/>
              </a:lnSpc>
              <a:spcBef>
                <a:spcPct val="0"/>
              </a:spcBef>
              <a:buFont typeface="Arial" panose="020B0604020202020204" pitchFamily="34" charset="0"/>
              <a:buNone/>
              <a:defRPr lang="nl-NL" sz="1500" b="0" i="0" kern="1200">
                <a:solidFill>
                  <a:schemeClr val="tx2"/>
                </a:solidFill>
                <a:latin typeface="+mn-lt"/>
                <a:ea typeface="+mn-ea"/>
                <a:cs typeface="+mn-cs"/>
              </a:defRPr>
            </a:lvl1pPr>
            <a:lvl2pPr marL="684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2pPr>
            <a:lvl3pPr marL="1143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3pPr>
            <a:lvl4pPr marL="16002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4pPr>
            <a:lvl5pPr marL="211455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5pPr>
            <a:lvl6pPr marL="2514600" indent="-2286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6pPr>
            <a:lvl7pPr marL="2971800" indent="-2286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7pPr>
            <a:lvl8pPr marL="3429000" indent="-2286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8pPr>
            <a:lvl9pPr marL="3943350" indent="-28575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9pPr>
          </a:lstStyle>
          <a:p>
            <a:pPr lvl="0"/>
            <a:endParaRPr lang="nl-NL"/>
          </a:p>
        </p:txBody>
      </p:sp>
    </p:spTree>
    <p:extLst>
      <p:ext uri="{BB962C8B-B14F-4D97-AF65-F5344CB8AC3E}">
        <p14:creationId xmlns:p14="http://schemas.microsoft.com/office/powerpoint/2010/main" val="3975198724"/>
      </p:ext>
    </p:extLst>
  </p:cSld>
  <p:clrMapOvr>
    <a:masterClrMapping/>
  </p:clrMapOvr>
  <p:transition/>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s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9CE2B606-F5D6-A045-AD8A-02AAEB18CA00}"/>
              </a:ext>
            </a:extLst>
          </p:cNvPr>
          <p:cNvSpPr/>
          <p:nvPr userDrawn="1"/>
        </p:nvSpPr>
        <p:spPr>
          <a:xfrm>
            <a:off x="7102799" y="0"/>
            <a:ext cx="508793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2" name="Titel 1">
            <a:extLst>
              <a:ext uri="{FF2B5EF4-FFF2-40B4-BE49-F238E27FC236}">
                <a16:creationId xmlns:a16="http://schemas.microsoft.com/office/drawing/2014/main" id="{E41A4CFC-2C8B-C948-9AD9-94B1684C4A70}"/>
              </a:ext>
            </a:extLst>
          </p:cNvPr>
          <p:cNvSpPr>
            <a:spLocks noGrp="1"/>
          </p:cNvSpPr>
          <p:nvPr>
            <p:ph type="title" hasCustomPrompt="1"/>
          </p:nvPr>
        </p:nvSpPr>
        <p:spPr>
          <a:xfrm>
            <a:off x="7822800" y="980728"/>
            <a:ext cx="3673875" cy="359990"/>
          </a:xfrm>
        </p:spPr>
        <p:txBody>
          <a:bodyPr/>
          <a:lstStyle>
            <a:lvl1pPr>
              <a:defRPr>
                <a:solidFill>
                  <a:schemeClr val="bg1"/>
                </a:solidFill>
              </a:defRPr>
            </a:lvl1pPr>
          </a:lstStyle>
          <a:p>
            <a:r>
              <a:rPr lang="nl-NL"/>
              <a:t>Titel</a:t>
            </a:r>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cxnSp>
        <p:nvCxnSpPr>
          <p:cNvPr id="10" name="Rechte verbindingslijn 9">
            <a:extLst>
              <a:ext uri="{FF2B5EF4-FFF2-40B4-BE49-F238E27FC236}">
                <a16:creationId xmlns:a16="http://schemas.microsoft.com/office/drawing/2014/main" id="{C0F52887-F95F-A14D-B2BB-2EFB48F08022}"/>
              </a:ext>
            </a:extLst>
          </p:cNvPr>
          <p:cNvCxnSpPr/>
          <p:nvPr userDrawn="1"/>
        </p:nvCxnSpPr>
        <p:spPr>
          <a:xfrm>
            <a:off x="7822800" y="720000"/>
            <a:ext cx="4321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jdelijke aanduiding voor afbeelding 8">
            <a:extLst>
              <a:ext uri="{FF2B5EF4-FFF2-40B4-BE49-F238E27FC236}">
                <a16:creationId xmlns:a16="http://schemas.microsoft.com/office/drawing/2014/main" id="{8A0BF408-CBB7-944E-82A8-912CF9B792FF}"/>
              </a:ext>
            </a:extLst>
          </p:cNvPr>
          <p:cNvSpPr>
            <a:spLocks noGrp="1"/>
          </p:cNvSpPr>
          <p:nvPr>
            <p:ph type="pic" sz="quarter" idx="15"/>
          </p:nvPr>
        </p:nvSpPr>
        <p:spPr>
          <a:xfrm>
            <a:off x="0" y="0"/>
            <a:ext cx="7102799" cy="6858000"/>
          </a:xfrm>
          <a:custGeom>
            <a:avLst/>
            <a:gdLst>
              <a:gd name="connsiteX0" fmla="*/ 0 w 7102799"/>
              <a:gd name="connsiteY0" fmla="*/ 0 h 6858000"/>
              <a:gd name="connsiteX1" fmla="*/ 7102799 w 7102799"/>
              <a:gd name="connsiteY1" fmla="*/ 0 h 6858000"/>
              <a:gd name="connsiteX2" fmla="*/ 7102799 w 7102799"/>
              <a:gd name="connsiteY2" fmla="*/ 6858000 h 6858000"/>
              <a:gd name="connsiteX3" fmla="*/ 1055326 w 7102799"/>
              <a:gd name="connsiteY3" fmla="*/ 6858000 h 6858000"/>
              <a:gd name="connsiteX4" fmla="*/ 1055326 w 7102799"/>
              <a:gd name="connsiteY4" fmla="*/ 6498000 h 6858000"/>
              <a:gd name="connsiteX5" fmla="*/ 695325 w 7102799"/>
              <a:gd name="connsiteY5" fmla="*/ 6498000 h 6858000"/>
              <a:gd name="connsiteX6" fmla="*/ 695325 w 7102799"/>
              <a:gd name="connsiteY6" fmla="*/ 6858000 h 6858000"/>
              <a:gd name="connsiteX7" fmla="*/ 0 w 71027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2799" h="6858000">
                <a:moveTo>
                  <a:pt x="0" y="0"/>
                </a:moveTo>
                <a:lnTo>
                  <a:pt x="7102799" y="0"/>
                </a:lnTo>
                <a:lnTo>
                  <a:pt x="7102799" y="6858000"/>
                </a:lnTo>
                <a:lnTo>
                  <a:pt x="1055326" y="6858000"/>
                </a:lnTo>
                <a:lnTo>
                  <a:pt x="1055326" y="6498000"/>
                </a:lnTo>
                <a:lnTo>
                  <a:pt x="695325" y="6498000"/>
                </a:lnTo>
                <a:lnTo>
                  <a:pt x="695325" y="6858000"/>
                </a:lnTo>
                <a:lnTo>
                  <a:pt x="0" y="6858000"/>
                </a:lnTo>
                <a:close/>
              </a:path>
            </a:pathLst>
          </a:custGeom>
          <a:noFill/>
        </p:spPr>
        <p:txBody>
          <a:bodyPr wrap="square" lIns="360000" tIns="360000" rIns="360000" bIns="360000" numCol="1">
            <a:noAutofit/>
          </a:bodyPr>
          <a:lstStyle>
            <a:lvl1pPr marL="0" marR="0" indent="0" algn="l" defTabSz="216000" rtl="0" eaLnBrk="1" fontAlgn="auto" latinLnBrk="0" hangingPunct="1">
              <a:lnSpc>
                <a:spcPts val="2200"/>
              </a:lnSpc>
              <a:spcBef>
                <a:spcPct val="0"/>
              </a:spcBef>
              <a:spcAft>
                <a:spcPct val="0"/>
              </a:spcAft>
              <a:buClrTx/>
              <a:buSzTx/>
              <a:buFont typeface="Arial" panose="020B0604020202020204" pitchFamily="34" charset="0"/>
              <a:buNone/>
              <a:defRPr>
                <a:solidFill>
                  <a:schemeClr val="tx2"/>
                </a:solidFill>
              </a:defRPr>
            </a:lvl1pPr>
          </a:lstStyle>
          <a:p>
            <a:endParaRPr lang="nl-NL"/>
          </a:p>
        </p:txBody>
      </p:sp>
      <p:sp>
        <p:nvSpPr>
          <p:cNvPr id="11" name="Tijdelijke aanduiding voor tekst 7">
            <a:extLst>
              <a:ext uri="{FF2B5EF4-FFF2-40B4-BE49-F238E27FC236}">
                <a16:creationId xmlns:a16="http://schemas.microsoft.com/office/drawing/2014/main" id="{D9F94CAD-53C8-0E4F-9159-3B1788320BB0}"/>
              </a:ext>
            </a:extLst>
          </p:cNvPr>
          <p:cNvSpPr>
            <a:spLocks noGrp="1"/>
          </p:cNvSpPr>
          <p:nvPr>
            <p:ph type="body" sz="quarter" idx="13"/>
          </p:nvPr>
        </p:nvSpPr>
        <p:spPr>
          <a:xfrm>
            <a:off x="7822799" y="1628776"/>
            <a:ext cx="3673875" cy="4696100"/>
          </a:xfrm>
        </p:spPr>
        <p:txBody>
          <a:bodyPr numCol="1" spcCol="0"/>
          <a:lstStyle>
            <a:lvl1pPr marL="0" indent="0" algn="l" defTabSz="216000" rtl="0" eaLnBrk="1" latinLnBrk="0" hangingPunct="1">
              <a:lnSpc>
                <a:spcPts val="2200"/>
              </a:lnSpc>
              <a:spcBef>
                <a:spcPct val="0"/>
              </a:spcBef>
              <a:buFont typeface="Arial" panose="020B0604020202020204" pitchFamily="34" charset="0"/>
              <a:buNone/>
              <a:defRPr lang="nl-NL" sz="1500" b="0" i="0" kern="1200">
                <a:solidFill>
                  <a:schemeClr val="bg1"/>
                </a:solidFill>
                <a:latin typeface="+mn-lt"/>
                <a:ea typeface="+mn-ea"/>
                <a:cs typeface="+mn-cs"/>
              </a:defRPr>
            </a:lvl1pPr>
            <a:lvl2pPr marL="7443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2pPr>
            <a:lvl3pPr marL="12015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3pPr>
            <a:lvl4pPr marL="16587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4pPr>
            <a:lvl5pPr marL="21159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endParaRPr lang="nl-NL"/>
          </a:p>
        </p:txBody>
      </p:sp>
    </p:spTree>
    <p:extLst>
      <p:ext uri="{BB962C8B-B14F-4D97-AF65-F5344CB8AC3E}">
        <p14:creationId xmlns:p14="http://schemas.microsoft.com/office/powerpoint/2010/main" val="229417268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9CE2B606-F5D6-A045-AD8A-02AAEB18CA00}"/>
              </a:ext>
            </a:extLst>
          </p:cNvPr>
          <p:cNvSpPr/>
          <p:nvPr userDrawn="1"/>
        </p:nvSpPr>
        <p:spPr>
          <a:xfrm>
            <a:off x="1" y="0"/>
            <a:ext cx="508793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2" name="Titel 1">
            <a:extLst>
              <a:ext uri="{FF2B5EF4-FFF2-40B4-BE49-F238E27FC236}">
                <a16:creationId xmlns:a16="http://schemas.microsoft.com/office/drawing/2014/main" id="{E41A4CFC-2C8B-C948-9AD9-94B1684C4A70}"/>
              </a:ext>
            </a:extLst>
          </p:cNvPr>
          <p:cNvSpPr>
            <a:spLocks noGrp="1"/>
          </p:cNvSpPr>
          <p:nvPr>
            <p:ph type="title" hasCustomPrompt="1"/>
          </p:nvPr>
        </p:nvSpPr>
        <p:spPr>
          <a:xfrm>
            <a:off x="720001" y="1904701"/>
            <a:ext cx="3673875" cy="359990"/>
          </a:xfrm>
        </p:spPr>
        <p:txBody>
          <a:bodyPr/>
          <a:lstStyle>
            <a:lvl1pPr>
              <a:defRPr>
                <a:solidFill>
                  <a:schemeClr val="bg1"/>
                </a:solidFill>
              </a:defRPr>
            </a:lvl1pPr>
          </a:lstStyle>
          <a:p>
            <a:r>
              <a:rPr lang="nl-NL"/>
              <a:t>Titel</a:t>
            </a:r>
          </a:p>
        </p:txBody>
      </p:sp>
      <p:sp>
        <p:nvSpPr>
          <p:cNvPr id="8" name="Tijdelijke aanduiding voor tekst 7">
            <a:extLst>
              <a:ext uri="{FF2B5EF4-FFF2-40B4-BE49-F238E27FC236}">
                <a16:creationId xmlns:a16="http://schemas.microsoft.com/office/drawing/2014/main" id="{8E13E0EF-E10F-8B43-B98C-5DF7592B8BA7}"/>
              </a:ext>
            </a:extLst>
          </p:cNvPr>
          <p:cNvSpPr>
            <a:spLocks noGrp="1"/>
          </p:cNvSpPr>
          <p:nvPr>
            <p:ph type="body" sz="quarter" idx="13"/>
          </p:nvPr>
        </p:nvSpPr>
        <p:spPr>
          <a:xfrm>
            <a:off x="720000" y="2636141"/>
            <a:ext cx="3673875" cy="3529710"/>
          </a:xfrm>
        </p:spPr>
        <p:txBody>
          <a:bodyPr numCol="1" spcCol="0"/>
          <a:lstStyle>
            <a:lvl1pPr marL="0" indent="0" algn="l" defTabSz="216000" rtl="0" eaLnBrk="1" latinLnBrk="0" hangingPunct="1">
              <a:lnSpc>
                <a:spcPts val="2200"/>
              </a:lnSpc>
              <a:spcBef>
                <a:spcPct val="0"/>
              </a:spcBef>
              <a:buFont typeface="Arial" panose="020B0604020202020204" pitchFamily="34" charset="0"/>
              <a:buNone/>
              <a:defRPr lang="nl-NL" sz="1500" b="0" i="0" kern="1200">
                <a:solidFill>
                  <a:schemeClr val="bg1"/>
                </a:solidFill>
                <a:latin typeface="+mn-lt"/>
                <a:ea typeface="+mn-ea"/>
                <a:cs typeface="+mn-cs"/>
              </a:defRPr>
            </a:lvl1pPr>
            <a:lvl2pPr marL="7443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2pPr>
            <a:lvl3pPr marL="12015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3pPr>
            <a:lvl4pPr marL="16587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4pPr>
            <a:lvl5pPr marL="21159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endParaRPr lang="nl-NL"/>
          </a:p>
        </p:txBody>
      </p:sp>
      <p:sp>
        <p:nvSpPr>
          <p:cNvPr id="4" name="Rechthoek 3">
            <a:extLst>
              <a:ext uri="{FF2B5EF4-FFF2-40B4-BE49-F238E27FC236}">
                <a16:creationId xmlns:a16="http://schemas.microsoft.com/office/drawing/2014/main" id="{50E458EA-4686-38BE-5043-CD723165B81E}"/>
              </a:ext>
            </a:extLst>
          </p:cNvPr>
          <p:cNvSpPr/>
          <p:nvPr userDrawn="1"/>
        </p:nvSpPr>
        <p:spPr>
          <a:xfrm>
            <a:off x="695325" y="64980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sp>
        <p:nvSpPr>
          <p:cNvPr id="7" name="Tijdelijke aanduiding voor afbeelding 6">
            <a:extLst>
              <a:ext uri="{FF2B5EF4-FFF2-40B4-BE49-F238E27FC236}">
                <a16:creationId xmlns:a16="http://schemas.microsoft.com/office/drawing/2014/main" id="{6D44746A-FCD2-3064-B9F7-7F23C2405534}"/>
              </a:ext>
            </a:extLst>
          </p:cNvPr>
          <p:cNvSpPr>
            <a:spLocks noGrp="1"/>
          </p:cNvSpPr>
          <p:nvPr>
            <p:ph type="pic" sz="quarter" idx="14" hasCustomPrompt="1"/>
          </p:nvPr>
        </p:nvSpPr>
        <p:spPr>
          <a:xfrm>
            <a:off x="5087938" y="0"/>
            <a:ext cx="7104062" cy="6858000"/>
          </a:xfrm>
        </p:spPr>
        <p:txBody>
          <a:bodyPr lIns="360000" tIns="360000" rIns="360000" bIns="360000"/>
          <a:lstStyle>
            <a:lvl1pPr marL="1350" indent="0">
              <a:buNone/>
              <a:defRPr/>
            </a:lvl1pPr>
          </a:lstStyle>
          <a:p>
            <a:r>
              <a:rPr lang="nl-NL"/>
              <a:t>Afbeelding</a:t>
            </a:r>
          </a:p>
        </p:txBody>
      </p:sp>
      <p:pic>
        <p:nvPicPr>
          <p:cNvPr id="9" name="Afbeelding 15">
            <a:extLst>
              <a:ext uri="{FF2B5EF4-FFF2-40B4-BE49-F238E27FC236}">
                <a16:creationId xmlns:a16="http://schemas.microsoft.com/office/drawing/2014/main" id="{A273183E-F70D-1733-1BC8-8326455ABC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5325" y="692150"/>
            <a:ext cx="3031665" cy="841102"/>
          </a:xfrm>
          <a:prstGeom prst="rect">
            <a:avLst/>
          </a:prstGeom>
        </p:spPr>
      </p:pic>
    </p:spTree>
    <p:extLst>
      <p:ext uri="{BB962C8B-B14F-4D97-AF65-F5344CB8AC3E}">
        <p14:creationId xmlns:p14="http://schemas.microsoft.com/office/powerpoint/2010/main" val="28375571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1A4CFC-2C8B-C948-9AD9-94B1684C4A70}"/>
              </a:ext>
            </a:extLst>
          </p:cNvPr>
          <p:cNvSpPr>
            <a:spLocks noGrp="1"/>
          </p:cNvSpPr>
          <p:nvPr>
            <p:ph type="title"/>
          </p:nvPr>
        </p:nvSpPr>
        <p:spPr>
          <a:xfrm>
            <a:off x="698400" y="980728"/>
            <a:ext cx="10801350" cy="359990"/>
          </a:xfrm>
        </p:spPr>
        <p:txBody>
          <a:bodyPr/>
          <a:lstStyle/>
          <a:p>
            <a:endParaRPr lang="nl-NL"/>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cxnSp>
        <p:nvCxnSpPr>
          <p:cNvPr id="10" name="Rechte verbindingslijn 9">
            <a:extLst>
              <a:ext uri="{FF2B5EF4-FFF2-40B4-BE49-F238E27FC236}">
                <a16:creationId xmlns:a16="http://schemas.microsoft.com/office/drawing/2014/main" id="{C0F52887-F95F-A14D-B2BB-2EFB48F08022}"/>
              </a:ext>
            </a:extLst>
          </p:cNvPr>
          <p:cNvCxnSpPr/>
          <p:nvPr userDrawn="1"/>
        </p:nvCxnSpPr>
        <p:spPr>
          <a:xfrm>
            <a:off x="691200" y="720000"/>
            <a:ext cx="43212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tekst 4">
            <a:extLst>
              <a:ext uri="{FF2B5EF4-FFF2-40B4-BE49-F238E27FC236}">
                <a16:creationId xmlns:a16="http://schemas.microsoft.com/office/drawing/2014/main" id="{51DEE10E-42FA-5242-8092-CE13AFE46DB4}"/>
              </a:ext>
            </a:extLst>
          </p:cNvPr>
          <p:cNvSpPr>
            <a:spLocks noGrp="1"/>
          </p:cNvSpPr>
          <p:nvPr>
            <p:ph type="body" sz="quarter" idx="13"/>
          </p:nvPr>
        </p:nvSpPr>
        <p:spPr>
          <a:xfrm>
            <a:off x="698500" y="1628775"/>
            <a:ext cx="10798175" cy="4537075"/>
          </a:xfrm>
        </p:spPr>
        <p:txBody>
          <a:bodyPr numCol="1"/>
          <a:lstStyle>
            <a:lvl1pPr marL="1350" indent="0" algn="l" rtl="0" eaLnBrk="1" latinLnBrk="0" hangingPunct="1">
              <a:lnSpc>
                <a:spcPts val="2200"/>
              </a:lnSpc>
              <a:spcBef>
                <a:spcPct val="0"/>
              </a:spcBef>
              <a:buFont typeface="Arial" panose="020B0604020202020204" pitchFamily="34" charset="0"/>
              <a:buNone/>
              <a:defRPr lang="nl-NL" sz="1500" b="0" i="0" kern="1200">
                <a:solidFill>
                  <a:schemeClr val="tx2"/>
                </a:solidFill>
                <a:latin typeface="+mn-lt"/>
                <a:ea typeface="+mn-ea"/>
                <a:cs typeface="+mn-cs"/>
              </a:defRPr>
            </a:lvl1pPr>
            <a:lvl2pPr marL="684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2pPr>
            <a:lvl3pPr marL="1143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3pPr>
            <a:lvl4pPr marL="16002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4pPr>
            <a:lvl5pPr marL="211455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5pPr>
            <a:lvl6pPr marL="2514600" indent="-2286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6pPr>
            <a:lvl7pPr marL="2971800" indent="-2286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7pPr>
            <a:lvl8pPr marL="3429000" indent="-2286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8pPr>
            <a:lvl9pPr marL="3943350" indent="-28575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9pPr>
          </a:lstStyle>
          <a:p>
            <a:pPr lvl="0"/>
            <a:endParaRPr lang="nl-NL"/>
          </a:p>
        </p:txBody>
      </p:sp>
    </p:spTree>
    <p:extLst>
      <p:ext uri="{BB962C8B-B14F-4D97-AF65-F5344CB8AC3E}">
        <p14:creationId xmlns:p14="http://schemas.microsoft.com/office/powerpoint/2010/main" val="3975198724"/>
      </p:ext>
    </p:extLst>
  </p:cSld>
  <p:clrMapOvr>
    <a:masterClrMapping/>
  </p:clrMapOvr>
  <p:transition/>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s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9CE2B606-F5D6-A045-AD8A-02AAEB18CA00}"/>
              </a:ext>
            </a:extLst>
          </p:cNvPr>
          <p:cNvSpPr/>
          <p:nvPr userDrawn="1"/>
        </p:nvSpPr>
        <p:spPr>
          <a:xfrm>
            <a:off x="7102799" y="0"/>
            <a:ext cx="508793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2" name="Titel 1">
            <a:extLst>
              <a:ext uri="{FF2B5EF4-FFF2-40B4-BE49-F238E27FC236}">
                <a16:creationId xmlns:a16="http://schemas.microsoft.com/office/drawing/2014/main" id="{E41A4CFC-2C8B-C948-9AD9-94B1684C4A70}"/>
              </a:ext>
            </a:extLst>
          </p:cNvPr>
          <p:cNvSpPr>
            <a:spLocks noGrp="1"/>
          </p:cNvSpPr>
          <p:nvPr>
            <p:ph type="title" hasCustomPrompt="1"/>
          </p:nvPr>
        </p:nvSpPr>
        <p:spPr>
          <a:xfrm>
            <a:off x="7822800" y="980728"/>
            <a:ext cx="3673875" cy="359990"/>
          </a:xfrm>
        </p:spPr>
        <p:txBody>
          <a:bodyPr/>
          <a:lstStyle>
            <a:lvl1pPr>
              <a:defRPr>
                <a:solidFill>
                  <a:schemeClr val="bg1"/>
                </a:solidFill>
              </a:defRPr>
            </a:lvl1pPr>
          </a:lstStyle>
          <a:p>
            <a:r>
              <a:rPr lang="nl-NL"/>
              <a:t>Titel</a:t>
            </a:r>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cxnSp>
        <p:nvCxnSpPr>
          <p:cNvPr id="10" name="Rechte verbindingslijn 9">
            <a:extLst>
              <a:ext uri="{FF2B5EF4-FFF2-40B4-BE49-F238E27FC236}">
                <a16:creationId xmlns:a16="http://schemas.microsoft.com/office/drawing/2014/main" id="{C0F52887-F95F-A14D-B2BB-2EFB48F08022}"/>
              </a:ext>
            </a:extLst>
          </p:cNvPr>
          <p:cNvCxnSpPr/>
          <p:nvPr userDrawn="1"/>
        </p:nvCxnSpPr>
        <p:spPr>
          <a:xfrm>
            <a:off x="7822800" y="720000"/>
            <a:ext cx="4321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jdelijke aanduiding voor afbeelding 8">
            <a:extLst>
              <a:ext uri="{FF2B5EF4-FFF2-40B4-BE49-F238E27FC236}">
                <a16:creationId xmlns:a16="http://schemas.microsoft.com/office/drawing/2014/main" id="{8A0BF408-CBB7-944E-82A8-912CF9B792FF}"/>
              </a:ext>
            </a:extLst>
          </p:cNvPr>
          <p:cNvSpPr>
            <a:spLocks noGrp="1"/>
          </p:cNvSpPr>
          <p:nvPr>
            <p:ph type="pic" sz="quarter" idx="15"/>
          </p:nvPr>
        </p:nvSpPr>
        <p:spPr>
          <a:xfrm>
            <a:off x="0" y="0"/>
            <a:ext cx="7102799" cy="6858000"/>
          </a:xfrm>
          <a:custGeom>
            <a:avLst/>
            <a:gdLst>
              <a:gd name="connsiteX0" fmla="*/ 0 w 7102799"/>
              <a:gd name="connsiteY0" fmla="*/ 0 h 6858000"/>
              <a:gd name="connsiteX1" fmla="*/ 7102799 w 7102799"/>
              <a:gd name="connsiteY1" fmla="*/ 0 h 6858000"/>
              <a:gd name="connsiteX2" fmla="*/ 7102799 w 7102799"/>
              <a:gd name="connsiteY2" fmla="*/ 6858000 h 6858000"/>
              <a:gd name="connsiteX3" fmla="*/ 1055326 w 7102799"/>
              <a:gd name="connsiteY3" fmla="*/ 6858000 h 6858000"/>
              <a:gd name="connsiteX4" fmla="*/ 1055326 w 7102799"/>
              <a:gd name="connsiteY4" fmla="*/ 6498000 h 6858000"/>
              <a:gd name="connsiteX5" fmla="*/ 695325 w 7102799"/>
              <a:gd name="connsiteY5" fmla="*/ 6498000 h 6858000"/>
              <a:gd name="connsiteX6" fmla="*/ 695325 w 7102799"/>
              <a:gd name="connsiteY6" fmla="*/ 6858000 h 6858000"/>
              <a:gd name="connsiteX7" fmla="*/ 0 w 71027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2799" h="6858000">
                <a:moveTo>
                  <a:pt x="0" y="0"/>
                </a:moveTo>
                <a:lnTo>
                  <a:pt x="7102799" y="0"/>
                </a:lnTo>
                <a:lnTo>
                  <a:pt x="7102799" y="6858000"/>
                </a:lnTo>
                <a:lnTo>
                  <a:pt x="1055326" y="6858000"/>
                </a:lnTo>
                <a:lnTo>
                  <a:pt x="1055326" y="6498000"/>
                </a:lnTo>
                <a:lnTo>
                  <a:pt x="695325" y="6498000"/>
                </a:lnTo>
                <a:lnTo>
                  <a:pt x="695325" y="6858000"/>
                </a:lnTo>
                <a:lnTo>
                  <a:pt x="0" y="6858000"/>
                </a:lnTo>
                <a:close/>
              </a:path>
            </a:pathLst>
          </a:custGeom>
          <a:noFill/>
        </p:spPr>
        <p:txBody>
          <a:bodyPr wrap="square" lIns="360000" tIns="360000" rIns="360000" bIns="360000" numCol="1">
            <a:noAutofit/>
          </a:bodyPr>
          <a:lstStyle>
            <a:lvl1pPr marL="0" marR="0" indent="0" algn="l" defTabSz="216000" rtl="0" eaLnBrk="1" fontAlgn="auto" latinLnBrk="0" hangingPunct="1">
              <a:lnSpc>
                <a:spcPts val="2200"/>
              </a:lnSpc>
              <a:spcBef>
                <a:spcPct val="0"/>
              </a:spcBef>
              <a:spcAft>
                <a:spcPct val="0"/>
              </a:spcAft>
              <a:buClrTx/>
              <a:buSzTx/>
              <a:buFont typeface="Arial" panose="020B0604020202020204" pitchFamily="34" charset="0"/>
              <a:buNone/>
              <a:defRPr>
                <a:solidFill>
                  <a:schemeClr val="tx2"/>
                </a:solidFill>
              </a:defRPr>
            </a:lvl1pPr>
          </a:lstStyle>
          <a:p>
            <a:endParaRPr lang="nl-NL"/>
          </a:p>
        </p:txBody>
      </p:sp>
      <p:sp>
        <p:nvSpPr>
          <p:cNvPr id="11" name="Tijdelijke aanduiding voor tekst 7">
            <a:extLst>
              <a:ext uri="{FF2B5EF4-FFF2-40B4-BE49-F238E27FC236}">
                <a16:creationId xmlns:a16="http://schemas.microsoft.com/office/drawing/2014/main" id="{D9F94CAD-53C8-0E4F-9159-3B1788320BB0}"/>
              </a:ext>
            </a:extLst>
          </p:cNvPr>
          <p:cNvSpPr>
            <a:spLocks noGrp="1"/>
          </p:cNvSpPr>
          <p:nvPr>
            <p:ph type="body" sz="quarter" idx="13"/>
          </p:nvPr>
        </p:nvSpPr>
        <p:spPr>
          <a:xfrm>
            <a:off x="7822799" y="1628776"/>
            <a:ext cx="3673875" cy="4696100"/>
          </a:xfrm>
        </p:spPr>
        <p:txBody>
          <a:bodyPr numCol="1" spcCol="0"/>
          <a:lstStyle>
            <a:lvl1pPr marL="0" indent="0" algn="l" defTabSz="216000" rtl="0" eaLnBrk="1" latinLnBrk="0" hangingPunct="1">
              <a:lnSpc>
                <a:spcPts val="2200"/>
              </a:lnSpc>
              <a:spcBef>
                <a:spcPct val="0"/>
              </a:spcBef>
              <a:buFont typeface="Arial" panose="020B0604020202020204" pitchFamily="34" charset="0"/>
              <a:buNone/>
              <a:defRPr lang="nl-NL" sz="1500" b="0" i="0" kern="1200">
                <a:solidFill>
                  <a:schemeClr val="bg1"/>
                </a:solidFill>
                <a:latin typeface="+mn-lt"/>
                <a:ea typeface="+mn-ea"/>
                <a:cs typeface="+mn-cs"/>
              </a:defRPr>
            </a:lvl1pPr>
            <a:lvl2pPr marL="7443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2pPr>
            <a:lvl3pPr marL="12015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3pPr>
            <a:lvl4pPr marL="16587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4pPr>
            <a:lvl5pPr marL="21159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endParaRPr lang="nl-NL"/>
          </a:p>
        </p:txBody>
      </p:sp>
    </p:spTree>
    <p:extLst>
      <p:ext uri="{BB962C8B-B14F-4D97-AF65-F5344CB8AC3E}">
        <p14:creationId xmlns:p14="http://schemas.microsoft.com/office/powerpoint/2010/main" val="229417268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9CE2B606-F5D6-A045-AD8A-02AAEB18CA00}"/>
              </a:ext>
            </a:extLst>
          </p:cNvPr>
          <p:cNvSpPr/>
          <p:nvPr userDrawn="1"/>
        </p:nvSpPr>
        <p:spPr>
          <a:xfrm>
            <a:off x="1" y="0"/>
            <a:ext cx="508793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2" name="Titel 1">
            <a:extLst>
              <a:ext uri="{FF2B5EF4-FFF2-40B4-BE49-F238E27FC236}">
                <a16:creationId xmlns:a16="http://schemas.microsoft.com/office/drawing/2014/main" id="{E41A4CFC-2C8B-C948-9AD9-94B1684C4A70}"/>
              </a:ext>
            </a:extLst>
          </p:cNvPr>
          <p:cNvSpPr>
            <a:spLocks noGrp="1"/>
          </p:cNvSpPr>
          <p:nvPr>
            <p:ph type="title" hasCustomPrompt="1"/>
          </p:nvPr>
        </p:nvSpPr>
        <p:spPr>
          <a:xfrm>
            <a:off x="720001" y="1904701"/>
            <a:ext cx="3673875" cy="359990"/>
          </a:xfrm>
        </p:spPr>
        <p:txBody>
          <a:bodyPr/>
          <a:lstStyle>
            <a:lvl1pPr>
              <a:defRPr>
                <a:solidFill>
                  <a:schemeClr val="bg1"/>
                </a:solidFill>
              </a:defRPr>
            </a:lvl1pPr>
          </a:lstStyle>
          <a:p>
            <a:r>
              <a:rPr lang="nl-NL"/>
              <a:t>Titel</a:t>
            </a:r>
          </a:p>
        </p:txBody>
      </p:sp>
      <p:sp>
        <p:nvSpPr>
          <p:cNvPr id="8" name="Tijdelijke aanduiding voor tekst 7">
            <a:extLst>
              <a:ext uri="{FF2B5EF4-FFF2-40B4-BE49-F238E27FC236}">
                <a16:creationId xmlns:a16="http://schemas.microsoft.com/office/drawing/2014/main" id="{8E13E0EF-E10F-8B43-B98C-5DF7592B8BA7}"/>
              </a:ext>
            </a:extLst>
          </p:cNvPr>
          <p:cNvSpPr>
            <a:spLocks noGrp="1"/>
          </p:cNvSpPr>
          <p:nvPr>
            <p:ph type="body" sz="quarter" idx="13"/>
          </p:nvPr>
        </p:nvSpPr>
        <p:spPr>
          <a:xfrm>
            <a:off x="720000" y="2636141"/>
            <a:ext cx="3673875" cy="3529710"/>
          </a:xfrm>
        </p:spPr>
        <p:txBody>
          <a:bodyPr numCol="1" spcCol="0"/>
          <a:lstStyle>
            <a:lvl1pPr marL="0" indent="0" algn="l" defTabSz="216000" rtl="0" eaLnBrk="1" latinLnBrk="0" hangingPunct="1">
              <a:lnSpc>
                <a:spcPts val="2200"/>
              </a:lnSpc>
              <a:spcBef>
                <a:spcPct val="0"/>
              </a:spcBef>
              <a:buFont typeface="Arial" panose="020B0604020202020204" pitchFamily="34" charset="0"/>
              <a:buNone/>
              <a:defRPr lang="nl-NL" sz="1500" b="0" i="0" kern="1200">
                <a:solidFill>
                  <a:schemeClr val="bg1"/>
                </a:solidFill>
                <a:latin typeface="+mn-lt"/>
                <a:ea typeface="+mn-ea"/>
                <a:cs typeface="+mn-cs"/>
              </a:defRPr>
            </a:lvl1pPr>
            <a:lvl2pPr marL="7443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2pPr>
            <a:lvl3pPr marL="12015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3pPr>
            <a:lvl4pPr marL="16587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4pPr>
            <a:lvl5pPr marL="21159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endParaRPr lang="nl-NL"/>
          </a:p>
        </p:txBody>
      </p:sp>
      <p:sp>
        <p:nvSpPr>
          <p:cNvPr id="4" name="Rechthoek 3">
            <a:extLst>
              <a:ext uri="{FF2B5EF4-FFF2-40B4-BE49-F238E27FC236}">
                <a16:creationId xmlns:a16="http://schemas.microsoft.com/office/drawing/2014/main" id="{50E458EA-4686-38BE-5043-CD723165B81E}"/>
              </a:ext>
            </a:extLst>
          </p:cNvPr>
          <p:cNvSpPr/>
          <p:nvPr userDrawn="1"/>
        </p:nvSpPr>
        <p:spPr>
          <a:xfrm>
            <a:off x="695325" y="64980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sp>
        <p:nvSpPr>
          <p:cNvPr id="7" name="Tijdelijke aanduiding voor afbeelding 6">
            <a:extLst>
              <a:ext uri="{FF2B5EF4-FFF2-40B4-BE49-F238E27FC236}">
                <a16:creationId xmlns:a16="http://schemas.microsoft.com/office/drawing/2014/main" id="{6D44746A-FCD2-3064-B9F7-7F23C2405534}"/>
              </a:ext>
            </a:extLst>
          </p:cNvPr>
          <p:cNvSpPr>
            <a:spLocks noGrp="1"/>
          </p:cNvSpPr>
          <p:nvPr>
            <p:ph type="pic" sz="quarter" idx="14" hasCustomPrompt="1"/>
          </p:nvPr>
        </p:nvSpPr>
        <p:spPr>
          <a:xfrm>
            <a:off x="5087938" y="0"/>
            <a:ext cx="7104062" cy="6858000"/>
          </a:xfrm>
        </p:spPr>
        <p:txBody>
          <a:bodyPr lIns="360000" tIns="360000" rIns="360000" bIns="360000"/>
          <a:lstStyle>
            <a:lvl1pPr marL="1350" indent="0">
              <a:buNone/>
              <a:defRPr/>
            </a:lvl1pPr>
          </a:lstStyle>
          <a:p>
            <a:r>
              <a:rPr lang="nl-NL"/>
              <a:t>Afbeelding</a:t>
            </a:r>
          </a:p>
        </p:txBody>
      </p:sp>
      <p:pic>
        <p:nvPicPr>
          <p:cNvPr id="9" name="Afbeelding 15">
            <a:extLst>
              <a:ext uri="{FF2B5EF4-FFF2-40B4-BE49-F238E27FC236}">
                <a16:creationId xmlns:a16="http://schemas.microsoft.com/office/drawing/2014/main" id="{A273183E-F70D-1733-1BC8-8326455ABC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5325" y="692150"/>
            <a:ext cx="3031665" cy="841102"/>
          </a:xfrm>
          <a:prstGeom prst="rect">
            <a:avLst/>
          </a:prstGeom>
        </p:spPr>
      </p:pic>
    </p:spTree>
    <p:extLst>
      <p:ext uri="{BB962C8B-B14F-4D97-AF65-F5344CB8AC3E}">
        <p14:creationId xmlns:p14="http://schemas.microsoft.com/office/powerpoint/2010/main" val="28375571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Image 0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1A4CFC-2C8B-C948-9AD9-94B1684C4A70}"/>
              </a:ext>
            </a:extLst>
          </p:cNvPr>
          <p:cNvSpPr>
            <a:spLocks noGrp="1"/>
          </p:cNvSpPr>
          <p:nvPr>
            <p:ph type="title"/>
          </p:nvPr>
        </p:nvSpPr>
        <p:spPr>
          <a:xfrm>
            <a:off x="699324" y="980728"/>
            <a:ext cx="10793226" cy="359990"/>
          </a:xfrm>
        </p:spPr>
        <p:txBody>
          <a:bodyPr/>
          <a:lstStyle>
            <a:lvl1pPr>
              <a:defRPr>
                <a:latin typeface="+mj-lt"/>
              </a:defRPr>
            </a:lvl1pPr>
          </a:lstStyle>
          <a:p>
            <a:endParaRPr lang="nl-NL"/>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cxnSp>
        <p:nvCxnSpPr>
          <p:cNvPr id="10" name="Rechte verbindingslijn 9">
            <a:extLst>
              <a:ext uri="{FF2B5EF4-FFF2-40B4-BE49-F238E27FC236}">
                <a16:creationId xmlns:a16="http://schemas.microsoft.com/office/drawing/2014/main" id="{C0F52887-F95F-A14D-B2BB-2EFB48F08022}"/>
              </a:ext>
            </a:extLst>
          </p:cNvPr>
          <p:cNvCxnSpPr/>
          <p:nvPr userDrawn="1"/>
        </p:nvCxnSpPr>
        <p:spPr>
          <a:xfrm>
            <a:off x="691200" y="720000"/>
            <a:ext cx="43212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jdelijke aanduiding voor afbeelding 3">
            <a:extLst>
              <a:ext uri="{FF2B5EF4-FFF2-40B4-BE49-F238E27FC236}">
                <a16:creationId xmlns:a16="http://schemas.microsoft.com/office/drawing/2014/main" id="{1832C07A-F180-0941-B282-AC2EAEB57402}"/>
              </a:ext>
            </a:extLst>
          </p:cNvPr>
          <p:cNvSpPr>
            <a:spLocks noGrp="1"/>
          </p:cNvSpPr>
          <p:nvPr>
            <p:ph type="pic" sz="quarter" idx="14"/>
          </p:nvPr>
        </p:nvSpPr>
        <p:spPr>
          <a:xfrm>
            <a:off x="6240463" y="1628775"/>
            <a:ext cx="5251450" cy="4537074"/>
          </a:xfrm>
          <a:noFill/>
        </p:spPr>
        <p:txBody>
          <a:bodyPr lIns="360000" tIns="360000" rIns="360000" bIns="360000" numCol="1"/>
          <a:lstStyle>
            <a:lvl1pPr marL="0" marR="0" indent="0" algn="l" defTabSz="216000" rtl="0" eaLnBrk="1" fontAlgn="auto" latinLnBrk="0" hangingPunct="1">
              <a:lnSpc>
                <a:spcPts val="2200"/>
              </a:lnSpc>
              <a:spcBef>
                <a:spcPct val="0"/>
              </a:spcBef>
              <a:spcAft>
                <a:spcPct val="0"/>
              </a:spcAft>
              <a:buClrTx/>
              <a:buSzTx/>
              <a:buFont typeface="Arial" panose="020B0604020202020204" pitchFamily="34" charset="0"/>
              <a:buNone/>
              <a:defRPr>
                <a:solidFill>
                  <a:schemeClr val="tx2"/>
                </a:solidFill>
              </a:defRPr>
            </a:lvl1pPr>
          </a:lstStyle>
          <a:p>
            <a:endParaRPr lang="nl-NL"/>
          </a:p>
        </p:txBody>
      </p:sp>
      <p:sp>
        <p:nvSpPr>
          <p:cNvPr id="5" name="Tijdelijke aanduiding voor tekst 4">
            <a:extLst>
              <a:ext uri="{FF2B5EF4-FFF2-40B4-BE49-F238E27FC236}">
                <a16:creationId xmlns:a16="http://schemas.microsoft.com/office/drawing/2014/main" id="{150C12A9-687A-8C43-A426-FE816459595D}"/>
              </a:ext>
            </a:extLst>
          </p:cNvPr>
          <p:cNvSpPr>
            <a:spLocks noGrp="1"/>
          </p:cNvSpPr>
          <p:nvPr>
            <p:ph type="body" sz="quarter" idx="15"/>
          </p:nvPr>
        </p:nvSpPr>
        <p:spPr>
          <a:xfrm>
            <a:off x="700088" y="1628775"/>
            <a:ext cx="5251450" cy="4537075"/>
          </a:xfrm>
        </p:spPr>
        <p:txBody>
          <a:bodyPr numCol="1"/>
          <a:lstStyle>
            <a:lvl1pPr marL="1350" indent="0" algn="l" rtl="0" eaLnBrk="1" latinLnBrk="0" hangingPunct="1">
              <a:lnSpc>
                <a:spcPts val="2200"/>
              </a:lnSpc>
              <a:spcBef>
                <a:spcPct val="0"/>
              </a:spcBef>
              <a:buFont typeface="Arial" panose="020B0604020202020204" pitchFamily="34" charset="0"/>
              <a:buNone/>
              <a:defRPr lang="nl-NL" sz="1500" b="0" i="0" kern="1200">
                <a:solidFill>
                  <a:schemeClr val="tx2"/>
                </a:solidFill>
                <a:latin typeface="+mn-lt"/>
                <a:ea typeface="+mn-ea"/>
                <a:cs typeface="+mn-cs"/>
              </a:defRPr>
            </a:lvl1pPr>
            <a:lvl2pPr marL="684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2pPr>
            <a:lvl3pPr marL="1143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3pPr>
            <a:lvl4pPr marL="16002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4pPr>
            <a:lvl5pPr marL="211455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5pPr>
            <a:lvl6pPr>
              <a:defRPr/>
            </a:lvl6pPr>
            <a:lvl7pPr>
              <a:defRPr/>
            </a:lvl7pPr>
            <a:lvl8pPr>
              <a:defRPr/>
            </a:lvl8pPr>
            <a:lvl9pPr>
              <a:defRPr/>
            </a:lvl9pPr>
          </a:lstStyle>
          <a:p>
            <a:pPr lvl="0"/>
            <a:endParaRPr lang="nl-NL"/>
          </a:p>
        </p:txBody>
      </p:sp>
    </p:spTree>
    <p:extLst>
      <p:ext uri="{BB962C8B-B14F-4D97-AF65-F5344CB8AC3E}">
        <p14:creationId xmlns:p14="http://schemas.microsoft.com/office/powerpoint/2010/main" val="393917180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chnologies 16">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926EB38A-1FC7-BF4F-8263-302E7D8DE7D6}"/>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28" name="Rechthoek 27">
            <a:extLst>
              <a:ext uri="{FF2B5EF4-FFF2-40B4-BE49-F238E27FC236}">
                <a16:creationId xmlns:a16="http://schemas.microsoft.com/office/drawing/2014/main" id="{9DC4545B-B397-6E4B-B533-04A78561668E}"/>
              </a:ext>
            </a:extLst>
          </p:cNvPr>
          <p:cNvSpPr/>
          <p:nvPr userDrawn="1"/>
        </p:nvSpPr>
        <p:spPr>
          <a:xfrm>
            <a:off x="695325" y="64980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2" name="Titel 1">
            <a:extLst>
              <a:ext uri="{FF2B5EF4-FFF2-40B4-BE49-F238E27FC236}">
                <a16:creationId xmlns:a16="http://schemas.microsoft.com/office/drawing/2014/main" id="{E41A4CFC-2C8B-C948-9AD9-94B1684C4A70}"/>
              </a:ext>
            </a:extLst>
          </p:cNvPr>
          <p:cNvSpPr>
            <a:spLocks noGrp="1"/>
          </p:cNvSpPr>
          <p:nvPr>
            <p:ph type="title"/>
          </p:nvPr>
        </p:nvSpPr>
        <p:spPr/>
        <p:txBody>
          <a:bodyPr/>
          <a:lstStyle>
            <a:lvl1pPr>
              <a:defRPr>
                <a:solidFill>
                  <a:schemeClr val="bg1"/>
                </a:solidFill>
              </a:defRPr>
            </a:lvl1pPr>
          </a:lstStyle>
          <a:p>
            <a:endParaRPr lang="nl-NL"/>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cxnSp>
        <p:nvCxnSpPr>
          <p:cNvPr id="10" name="Rechte verbindingslijn 9">
            <a:extLst>
              <a:ext uri="{FF2B5EF4-FFF2-40B4-BE49-F238E27FC236}">
                <a16:creationId xmlns:a16="http://schemas.microsoft.com/office/drawing/2014/main" id="{C0F52887-F95F-A14D-B2BB-2EFB48F08022}"/>
              </a:ext>
            </a:extLst>
          </p:cNvPr>
          <p:cNvCxnSpPr/>
          <p:nvPr userDrawn="1"/>
        </p:nvCxnSpPr>
        <p:spPr>
          <a:xfrm>
            <a:off x="691200" y="720000"/>
            <a:ext cx="4321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Rechte verbindingslijn 6">
            <a:extLst>
              <a:ext uri="{FF2B5EF4-FFF2-40B4-BE49-F238E27FC236}">
                <a16:creationId xmlns:a16="http://schemas.microsoft.com/office/drawing/2014/main" id="{F39C9A67-147F-FFBF-1C57-BA08AD158C62}"/>
              </a:ext>
            </a:extLst>
          </p:cNvPr>
          <p:cNvCxnSpPr/>
          <p:nvPr userDrawn="1"/>
        </p:nvCxnSpPr>
        <p:spPr>
          <a:xfrm>
            <a:off x="698400" y="1628775"/>
            <a:ext cx="108013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B7401783-A5A3-1CE1-DAA8-CCCF60A73CCA}"/>
              </a:ext>
            </a:extLst>
          </p:cNvPr>
          <p:cNvCxnSpPr/>
          <p:nvPr userDrawn="1"/>
        </p:nvCxnSpPr>
        <p:spPr>
          <a:xfrm>
            <a:off x="698400" y="2760102"/>
            <a:ext cx="108013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Rechte verbindingslijn 8">
            <a:extLst>
              <a:ext uri="{FF2B5EF4-FFF2-40B4-BE49-F238E27FC236}">
                <a16:creationId xmlns:a16="http://schemas.microsoft.com/office/drawing/2014/main" id="{83C3E048-F589-D547-5B78-814D5B110650}"/>
              </a:ext>
            </a:extLst>
          </p:cNvPr>
          <p:cNvCxnSpPr/>
          <p:nvPr userDrawn="1"/>
        </p:nvCxnSpPr>
        <p:spPr>
          <a:xfrm>
            <a:off x="691200" y="6154083"/>
            <a:ext cx="108013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Rechte verbindingslijn 10">
            <a:extLst>
              <a:ext uri="{FF2B5EF4-FFF2-40B4-BE49-F238E27FC236}">
                <a16:creationId xmlns:a16="http://schemas.microsoft.com/office/drawing/2014/main" id="{141DD6C1-1377-9262-2AF3-89786789D746}"/>
              </a:ext>
            </a:extLst>
          </p:cNvPr>
          <p:cNvCxnSpPr/>
          <p:nvPr userDrawn="1"/>
        </p:nvCxnSpPr>
        <p:spPr>
          <a:xfrm>
            <a:off x="691200" y="5022756"/>
            <a:ext cx="108013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Rechte verbindingslijn 3">
            <a:extLst>
              <a:ext uri="{FF2B5EF4-FFF2-40B4-BE49-F238E27FC236}">
                <a16:creationId xmlns:a16="http://schemas.microsoft.com/office/drawing/2014/main" id="{5426ECA6-5AC5-871B-5600-60CBD8116DED}"/>
              </a:ext>
            </a:extLst>
          </p:cNvPr>
          <p:cNvCxnSpPr/>
          <p:nvPr userDrawn="1"/>
        </p:nvCxnSpPr>
        <p:spPr>
          <a:xfrm>
            <a:off x="698400" y="3891429"/>
            <a:ext cx="108013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484442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ockup Bi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926EB38A-1FC7-BF4F-8263-302E7D8DE7D6}"/>
              </a:ext>
            </a:extLst>
          </p:cNvPr>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28" name="Rechthoek 27">
            <a:extLst>
              <a:ext uri="{FF2B5EF4-FFF2-40B4-BE49-F238E27FC236}">
                <a16:creationId xmlns:a16="http://schemas.microsoft.com/office/drawing/2014/main" id="{9DC4545B-B397-6E4B-B533-04A78561668E}"/>
              </a:ext>
            </a:extLst>
          </p:cNvPr>
          <p:cNvSpPr/>
          <p:nvPr userDrawn="1"/>
        </p:nvSpPr>
        <p:spPr>
          <a:xfrm>
            <a:off x="695325" y="64980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pic>
        <p:nvPicPr>
          <p:cNvPr id="18" name="Afbeelding 17">
            <a:extLst>
              <a:ext uri="{FF2B5EF4-FFF2-40B4-BE49-F238E27FC236}">
                <a16:creationId xmlns:a16="http://schemas.microsoft.com/office/drawing/2014/main" id="{95BED790-DB6D-0B6C-1CD4-1F52DD2790C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274439" y="1500265"/>
            <a:ext cx="7702996" cy="4447310"/>
          </a:xfrm>
          <a:prstGeom prst="rect">
            <a:avLst/>
          </a:prstGeom>
        </p:spPr>
      </p:pic>
      <p:sp>
        <p:nvSpPr>
          <p:cNvPr id="19" name="Tijdelijke aanduiding voor afbeelding 11">
            <a:extLst>
              <a:ext uri="{FF2B5EF4-FFF2-40B4-BE49-F238E27FC236}">
                <a16:creationId xmlns:a16="http://schemas.microsoft.com/office/drawing/2014/main" id="{529D5682-AF43-B7C4-9F12-E630D2A125F8}"/>
              </a:ext>
            </a:extLst>
          </p:cNvPr>
          <p:cNvSpPr>
            <a:spLocks noGrp="1"/>
          </p:cNvSpPr>
          <p:nvPr>
            <p:ph type="pic" sz="quarter" idx="13" hasCustomPrompt="1"/>
          </p:nvPr>
        </p:nvSpPr>
        <p:spPr>
          <a:xfrm>
            <a:off x="3263900" y="1878840"/>
            <a:ext cx="5651500" cy="3505200"/>
          </a:xfrm>
          <a:solidFill>
            <a:schemeClr val="bg1"/>
          </a:solidFill>
        </p:spPr>
        <p:txBody>
          <a:bodyPr lIns="360000" tIns="180000" rIns="360000" bIns="360000"/>
          <a:lstStyle>
            <a:lvl1pPr marL="1350" indent="0">
              <a:buNone/>
              <a:defRPr sz="1200"/>
            </a:lvl1pPr>
          </a:lstStyle>
          <a:p>
            <a:r>
              <a:rPr lang="nl-NL"/>
              <a:t>Afbeelding</a:t>
            </a:r>
          </a:p>
        </p:txBody>
      </p:sp>
      <p:pic>
        <p:nvPicPr>
          <p:cNvPr id="20" name="Graphic 19">
            <a:extLst>
              <a:ext uri="{FF2B5EF4-FFF2-40B4-BE49-F238E27FC236}">
                <a16:creationId xmlns:a16="http://schemas.microsoft.com/office/drawing/2014/main" id="{ECB8A8B3-CCBB-D9CE-F04B-97C47EE4404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5325" y="699645"/>
            <a:ext cx="622300" cy="533400"/>
          </a:xfrm>
          <a:prstGeom prst="rect">
            <a:avLst/>
          </a:prstGeom>
        </p:spPr>
      </p:pic>
      <p:sp>
        <p:nvSpPr>
          <p:cNvPr id="21" name="Tijdelijke aanduiding voor tekst 38">
            <a:extLst>
              <a:ext uri="{FF2B5EF4-FFF2-40B4-BE49-F238E27FC236}">
                <a16:creationId xmlns:a16="http://schemas.microsoft.com/office/drawing/2014/main" id="{A3E906AC-D5CC-0458-E8A6-01B6E09077F9}"/>
              </a:ext>
            </a:extLst>
          </p:cNvPr>
          <p:cNvSpPr>
            <a:spLocks noGrp="1"/>
          </p:cNvSpPr>
          <p:nvPr>
            <p:ph type="body" sz="quarter" idx="17" hasCustomPrompt="1"/>
          </p:nvPr>
        </p:nvSpPr>
        <p:spPr>
          <a:xfrm>
            <a:off x="1518428" y="833585"/>
            <a:ext cx="3942710" cy="291483"/>
          </a:xfrm>
        </p:spPr>
        <p:txBody>
          <a:bodyPr numCol="1"/>
          <a:lstStyle>
            <a:lvl1pPr marL="1350" indent="0">
              <a:buNone/>
              <a:defRPr sz="2000">
                <a:solidFill>
                  <a:schemeClr val="bg1"/>
                </a:solidFill>
              </a:defRPr>
            </a:lvl1pPr>
          </a:lstStyle>
          <a:p>
            <a:pPr lvl="0"/>
            <a:r>
              <a:rPr lang="nl-NL"/>
              <a:t>Technology</a:t>
            </a:r>
          </a:p>
        </p:txBody>
      </p:sp>
    </p:spTree>
    <p:extLst>
      <p:ext uri="{BB962C8B-B14F-4D97-AF65-F5344CB8AC3E}">
        <p14:creationId xmlns:p14="http://schemas.microsoft.com/office/powerpoint/2010/main" val="215783667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or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1A4CFC-2C8B-C948-9AD9-94B1684C4A70}"/>
              </a:ext>
            </a:extLst>
          </p:cNvPr>
          <p:cNvSpPr>
            <a:spLocks noGrp="1"/>
          </p:cNvSpPr>
          <p:nvPr>
            <p:ph type="title"/>
          </p:nvPr>
        </p:nvSpPr>
        <p:spPr>
          <a:xfrm>
            <a:off x="698400" y="980728"/>
            <a:ext cx="10801350" cy="359990"/>
          </a:xfrm>
        </p:spPr>
        <p:txBody>
          <a:bodyPr/>
          <a:lstStyle/>
          <a:p>
            <a:endParaRPr lang="nl-NL"/>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cxnSp>
        <p:nvCxnSpPr>
          <p:cNvPr id="10" name="Rechte verbindingslijn 9">
            <a:extLst>
              <a:ext uri="{FF2B5EF4-FFF2-40B4-BE49-F238E27FC236}">
                <a16:creationId xmlns:a16="http://schemas.microsoft.com/office/drawing/2014/main" id="{C0F52887-F95F-A14D-B2BB-2EFB48F08022}"/>
              </a:ext>
            </a:extLst>
          </p:cNvPr>
          <p:cNvCxnSpPr/>
          <p:nvPr userDrawn="1"/>
        </p:nvCxnSpPr>
        <p:spPr>
          <a:xfrm>
            <a:off x="691200" y="720000"/>
            <a:ext cx="43212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jdelijke aanduiding voor tekst 4">
            <a:extLst>
              <a:ext uri="{FF2B5EF4-FFF2-40B4-BE49-F238E27FC236}">
                <a16:creationId xmlns:a16="http://schemas.microsoft.com/office/drawing/2014/main" id="{AF3EFAF9-3A5F-C339-634A-8642BBE5EF2D}"/>
              </a:ext>
            </a:extLst>
          </p:cNvPr>
          <p:cNvSpPr>
            <a:spLocks noGrp="1"/>
          </p:cNvSpPr>
          <p:nvPr>
            <p:ph type="body" sz="quarter" idx="15"/>
          </p:nvPr>
        </p:nvSpPr>
        <p:spPr>
          <a:xfrm>
            <a:off x="700088" y="4652831"/>
            <a:ext cx="5251450" cy="1513019"/>
          </a:xfrm>
        </p:spPr>
        <p:txBody>
          <a:bodyPr numCol="1"/>
          <a:lstStyle>
            <a:lvl1pPr marL="1350" indent="0" algn="l" rtl="0" eaLnBrk="1" latinLnBrk="0" hangingPunct="1">
              <a:lnSpc>
                <a:spcPts val="1600"/>
              </a:lnSpc>
              <a:spcBef>
                <a:spcPct val="0"/>
              </a:spcBef>
              <a:buFont typeface="Arial" panose="020B0604020202020204" pitchFamily="34" charset="0"/>
              <a:buNone/>
              <a:defRPr lang="nl-NL" sz="1100" b="0" i="0" kern="1200">
                <a:solidFill>
                  <a:schemeClr val="tx2"/>
                </a:solidFill>
                <a:latin typeface="+mn-lt"/>
                <a:ea typeface="+mn-ea"/>
                <a:cs typeface="+mn-cs"/>
              </a:defRPr>
            </a:lvl1pPr>
            <a:lvl2pPr marL="684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2pPr>
            <a:lvl3pPr marL="1143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3pPr>
            <a:lvl4pPr marL="16002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4pPr>
            <a:lvl5pPr marL="211455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5pPr>
            <a:lvl6pPr>
              <a:defRPr/>
            </a:lvl6pPr>
            <a:lvl7pPr>
              <a:defRPr/>
            </a:lvl7pPr>
            <a:lvl8pPr>
              <a:defRPr/>
            </a:lvl8pPr>
            <a:lvl9pPr>
              <a:defRPr/>
            </a:lvl9pPr>
          </a:lstStyle>
          <a:p>
            <a:pPr lvl="0"/>
            <a:endParaRPr lang="nl-NL"/>
          </a:p>
        </p:txBody>
      </p:sp>
      <p:sp>
        <p:nvSpPr>
          <p:cNvPr id="12" name="Tijdelijke aanduiding voor tekst 4">
            <a:extLst>
              <a:ext uri="{FF2B5EF4-FFF2-40B4-BE49-F238E27FC236}">
                <a16:creationId xmlns:a16="http://schemas.microsoft.com/office/drawing/2014/main" id="{33AA7D07-1D21-63F3-2EA3-6CAF9E0F6BF9}"/>
              </a:ext>
            </a:extLst>
          </p:cNvPr>
          <p:cNvSpPr>
            <a:spLocks noGrp="1"/>
          </p:cNvSpPr>
          <p:nvPr>
            <p:ph type="body" sz="quarter" idx="16"/>
          </p:nvPr>
        </p:nvSpPr>
        <p:spPr>
          <a:xfrm>
            <a:off x="6248872" y="4652831"/>
            <a:ext cx="5251450" cy="1513019"/>
          </a:xfrm>
        </p:spPr>
        <p:txBody>
          <a:bodyPr numCol="1"/>
          <a:lstStyle>
            <a:lvl1pPr marL="1350" indent="0" algn="l" rtl="0" eaLnBrk="1" latinLnBrk="0" hangingPunct="1">
              <a:lnSpc>
                <a:spcPts val="1600"/>
              </a:lnSpc>
              <a:spcBef>
                <a:spcPct val="0"/>
              </a:spcBef>
              <a:buFont typeface="Arial" panose="020B0604020202020204" pitchFamily="34" charset="0"/>
              <a:buNone/>
              <a:defRPr lang="nl-NL" sz="1100" b="0" i="0" kern="1200">
                <a:solidFill>
                  <a:schemeClr val="tx2"/>
                </a:solidFill>
                <a:latin typeface="+mn-lt"/>
                <a:ea typeface="+mn-ea"/>
                <a:cs typeface="+mn-cs"/>
              </a:defRPr>
            </a:lvl1pPr>
            <a:lvl2pPr marL="684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2pPr>
            <a:lvl3pPr marL="11430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3pPr>
            <a:lvl4pPr marL="160020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4pPr>
            <a:lvl5pPr marL="2114550" indent="-284400" algn="l" rtl="0" eaLnBrk="1" latinLnBrk="0" hangingPunct="1">
              <a:lnSpc>
                <a:spcPts val="2200"/>
              </a:lnSpc>
              <a:spcBef>
                <a:spcPct val="0"/>
              </a:spcBef>
              <a:buFont typeface="Arial" panose="020B0604020202020204" pitchFamily="34" charset="0"/>
              <a:buChar char="•"/>
              <a:defRPr lang="nl-NL" sz="1500" b="0" i="0" kern="1200">
                <a:solidFill>
                  <a:schemeClr val="tx2"/>
                </a:solidFill>
                <a:latin typeface="+mn-lt"/>
                <a:ea typeface="+mn-ea"/>
                <a:cs typeface="+mn-cs"/>
              </a:defRPr>
            </a:lvl5pPr>
            <a:lvl6pPr>
              <a:defRPr/>
            </a:lvl6pPr>
            <a:lvl7pPr>
              <a:defRPr/>
            </a:lvl7pPr>
            <a:lvl8pPr>
              <a:defRPr/>
            </a:lvl8pPr>
            <a:lvl9pPr>
              <a:defRPr/>
            </a:lvl9pPr>
          </a:lstStyle>
          <a:p>
            <a:pPr lvl="0"/>
            <a:endParaRPr lang="nl-NL"/>
          </a:p>
        </p:txBody>
      </p:sp>
      <p:sp>
        <p:nvSpPr>
          <p:cNvPr id="14" name="Tijdelijke aanduiding voor afbeelding 11">
            <a:extLst>
              <a:ext uri="{FF2B5EF4-FFF2-40B4-BE49-F238E27FC236}">
                <a16:creationId xmlns:a16="http://schemas.microsoft.com/office/drawing/2014/main" id="{689E6906-4A0D-1391-E15A-82AB4C646C78}"/>
              </a:ext>
            </a:extLst>
          </p:cNvPr>
          <p:cNvSpPr>
            <a:spLocks noGrp="1"/>
          </p:cNvSpPr>
          <p:nvPr>
            <p:ph type="pic" sz="quarter" idx="13" hasCustomPrompt="1"/>
          </p:nvPr>
        </p:nvSpPr>
        <p:spPr>
          <a:xfrm>
            <a:off x="698399" y="1628774"/>
            <a:ext cx="5244727" cy="2735998"/>
          </a:xfrm>
          <a:solidFill>
            <a:schemeClr val="bg1">
              <a:lumMod val="85000"/>
            </a:schemeClr>
          </a:solidFill>
        </p:spPr>
        <p:txBody>
          <a:bodyPr lIns="180000" tIns="72000" rIns="180000" bIns="180000"/>
          <a:lstStyle>
            <a:lvl1pPr marL="1350" indent="0">
              <a:buNone/>
              <a:defRPr sz="1000"/>
            </a:lvl1pPr>
          </a:lstStyle>
          <a:p>
            <a:r>
              <a:rPr lang="nl-NL"/>
              <a:t>Afbeelding </a:t>
            </a:r>
          </a:p>
        </p:txBody>
      </p:sp>
      <p:sp>
        <p:nvSpPr>
          <p:cNvPr id="15" name="Tijdelijke aanduiding voor afbeelding 11">
            <a:extLst>
              <a:ext uri="{FF2B5EF4-FFF2-40B4-BE49-F238E27FC236}">
                <a16:creationId xmlns:a16="http://schemas.microsoft.com/office/drawing/2014/main" id="{884A8B8D-11DA-3D4A-FA91-C27C5BDA1990}"/>
              </a:ext>
            </a:extLst>
          </p:cNvPr>
          <p:cNvSpPr>
            <a:spLocks noGrp="1"/>
          </p:cNvSpPr>
          <p:nvPr>
            <p:ph type="pic" sz="quarter" idx="17" hasCustomPrompt="1"/>
          </p:nvPr>
        </p:nvSpPr>
        <p:spPr>
          <a:xfrm>
            <a:off x="6255595" y="1628774"/>
            <a:ext cx="5244727" cy="2735998"/>
          </a:xfrm>
          <a:solidFill>
            <a:schemeClr val="bg1">
              <a:lumMod val="85000"/>
            </a:schemeClr>
          </a:solidFill>
        </p:spPr>
        <p:txBody>
          <a:bodyPr lIns="180000" tIns="72000" rIns="180000" bIns="180000"/>
          <a:lstStyle>
            <a:lvl1pPr marL="1350" indent="0">
              <a:buNone/>
              <a:defRPr sz="1000"/>
            </a:lvl1pPr>
          </a:lstStyle>
          <a:p>
            <a:r>
              <a:rPr lang="nl-NL"/>
              <a:t>Afbeelding </a:t>
            </a:r>
          </a:p>
        </p:txBody>
      </p:sp>
    </p:spTree>
    <p:extLst>
      <p:ext uri="{BB962C8B-B14F-4D97-AF65-F5344CB8AC3E}">
        <p14:creationId xmlns:p14="http://schemas.microsoft.com/office/powerpoint/2010/main" val="393553024"/>
      </p:ext>
    </p:extLst>
  </p:cSld>
  <p:clrMapOvr>
    <a:masterClrMapping/>
  </p:clrMapOvr>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08F676E4-588A-D746-A212-B7720C1C0987}"/>
              </a:ext>
            </a:extLst>
          </p:cNvPr>
          <p:cNvSpPr/>
          <p:nvPr userDrawn="1"/>
        </p:nvSpPr>
        <p:spPr>
          <a:xfrm>
            <a:off x="691200" y="692150"/>
            <a:ext cx="6412863" cy="5473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6" name="Tijdelijke aanduiding voor dianummer 5">
            <a:extLst>
              <a:ext uri="{FF2B5EF4-FFF2-40B4-BE49-F238E27FC236}">
                <a16:creationId xmlns:a16="http://schemas.microsoft.com/office/drawing/2014/main" id="{AF93D969-629E-7349-8B91-5ED90E8469DB}"/>
              </a:ext>
            </a:extLst>
          </p:cNvPr>
          <p:cNvSpPr>
            <a:spLocks noGrp="1"/>
          </p:cNvSpPr>
          <p:nvPr>
            <p:ph type="sldNum" sz="quarter" idx="12"/>
          </p:nvPr>
        </p:nvSpPr>
        <p:spPr>
          <a:xfrm>
            <a:off x="695325" y="6580800"/>
            <a:ext cx="360000" cy="215984"/>
          </a:xfrm>
        </p:spPr>
        <p:txBody>
          <a:bodyPr/>
          <a:lstStyle/>
          <a:p>
            <a:fld id="{F17ADCBF-357F-4343-B3AE-09D1C3C30EB2}" type="slidenum">
              <a:t>‹#›</a:t>
            </a:fld>
            <a:endParaRPr lang="nl-NL"/>
          </a:p>
        </p:txBody>
      </p:sp>
      <p:sp>
        <p:nvSpPr>
          <p:cNvPr id="8" name="Titel 1">
            <a:extLst>
              <a:ext uri="{FF2B5EF4-FFF2-40B4-BE49-F238E27FC236}">
                <a16:creationId xmlns:a16="http://schemas.microsoft.com/office/drawing/2014/main" id="{3B6F2138-89D2-A641-AEC4-68E1C3530C28}"/>
              </a:ext>
            </a:extLst>
          </p:cNvPr>
          <p:cNvSpPr>
            <a:spLocks noGrp="1"/>
          </p:cNvSpPr>
          <p:nvPr>
            <p:ph type="ctrTitle"/>
          </p:nvPr>
        </p:nvSpPr>
        <p:spPr>
          <a:xfrm>
            <a:off x="1051199" y="2278800"/>
            <a:ext cx="5691600" cy="3048530"/>
          </a:xfrm>
        </p:spPr>
        <p:txBody>
          <a:bodyPr anchor="t" anchorCtr="0">
            <a:noAutofit/>
          </a:bodyPr>
          <a:lstStyle>
            <a:lvl1pPr algn="l">
              <a:lnSpc>
                <a:spcPts val="3400"/>
              </a:lnSpc>
              <a:defRPr sz="2800">
                <a:solidFill>
                  <a:schemeClr val="bg1"/>
                </a:solidFill>
                <a:latin typeface="+mn-lt"/>
              </a:defRPr>
            </a:lvl1pPr>
          </a:lstStyle>
          <a:p>
            <a:endParaRPr lang="nl-NL"/>
          </a:p>
        </p:txBody>
      </p:sp>
      <p:sp>
        <p:nvSpPr>
          <p:cNvPr id="10" name="Ondertitel 2">
            <a:extLst>
              <a:ext uri="{FF2B5EF4-FFF2-40B4-BE49-F238E27FC236}">
                <a16:creationId xmlns:a16="http://schemas.microsoft.com/office/drawing/2014/main" id="{D5EDF984-67DC-7F4E-A818-2C3EF9D52FF1}"/>
              </a:ext>
            </a:extLst>
          </p:cNvPr>
          <p:cNvSpPr>
            <a:spLocks noGrp="1"/>
          </p:cNvSpPr>
          <p:nvPr>
            <p:ph type="subTitle" idx="1"/>
          </p:nvPr>
        </p:nvSpPr>
        <p:spPr>
          <a:xfrm>
            <a:off x="1051200" y="5589240"/>
            <a:ext cx="5691599" cy="360040"/>
          </a:xfrm>
        </p:spPr>
        <p:txBody>
          <a:bodyPr numCol="1">
            <a:noAutofit/>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nl-NL"/>
          </a:p>
        </p:txBody>
      </p:sp>
      <p:pic>
        <p:nvPicPr>
          <p:cNvPr id="16" name="Afbeelding 15">
            <a:extLst>
              <a:ext uri="{FF2B5EF4-FFF2-40B4-BE49-F238E27FC236}">
                <a16:creationId xmlns:a16="http://schemas.microsoft.com/office/drawing/2014/main" id="{160F29D6-8E80-3843-A566-A152CA5CF4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8210" y="1117598"/>
            <a:ext cx="3031665" cy="841102"/>
          </a:xfrm>
          <a:prstGeom prst="rect">
            <a:avLst/>
          </a:prstGeom>
        </p:spPr>
      </p:pic>
      <p:sp>
        <p:nvSpPr>
          <p:cNvPr id="54" name="Tijdelijke aanduiding voor afbeelding 53">
            <a:extLst>
              <a:ext uri="{FF2B5EF4-FFF2-40B4-BE49-F238E27FC236}">
                <a16:creationId xmlns:a16="http://schemas.microsoft.com/office/drawing/2014/main" id="{F3804FC8-EE73-9F47-B452-2BE012614F4A}"/>
              </a:ext>
            </a:extLst>
          </p:cNvPr>
          <p:cNvSpPr>
            <a:spLocks noGrp="1"/>
          </p:cNvSpPr>
          <p:nvPr>
            <p:ph type="pic" sz="quarter" idx="14" hasCustomPrompt="1"/>
          </p:nvPr>
        </p:nvSpPr>
        <p:spPr>
          <a:xfrm>
            <a:off x="6096000" y="0"/>
            <a:ext cx="6096000" cy="6858000"/>
          </a:xfrm>
          <a:custGeom>
            <a:avLst/>
            <a:gdLst>
              <a:gd name="connsiteX0" fmla="*/ 1 w 6096000"/>
              <a:gd name="connsiteY0" fmla="*/ 692150 h 6858000"/>
              <a:gd name="connsiteX1" fmla="*/ 1 w 6096000"/>
              <a:gd name="connsiteY1" fmla="*/ 6165850 h 6858000"/>
              <a:gd name="connsiteX2" fmla="*/ 1008063 w 6096000"/>
              <a:gd name="connsiteY2" fmla="*/ 6165850 h 6858000"/>
              <a:gd name="connsiteX3" fmla="*/ 1008063 w 6096000"/>
              <a:gd name="connsiteY3" fmla="*/ 692150 h 6858000"/>
              <a:gd name="connsiteX4" fmla="*/ 0 w 6096000"/>
              <a:gd name="connsiteY4" fmla="*/ 0 h 6858000"/>
              <a:gd name="connsiteX5" fmla="*/ 6096000 w 6096000"/>
              <a:gd name="connsiteY5" fmla="*/ 0 h 6858000"/>
              <a:gd name="connsiteX6" fmla="*/ 6096000 w 6096000"/>
              <a:gd name="connsiteY6" fmla="*/ 6858000 h 6858000"/>
              <a:gd name="connsiteX7" fmla="*/ 0 w 6096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6858000">
                <a:moveTo>
                  <a:pt x="1" y="692150"/>
                </a:moveTo>
                <a:lnTo>
                  <a:pt x="1" y="6165850"/>
                </a:lnTo>
                <a:lnTo>
                  <a:pt x="1008063" y="6165850"/>
                </a:lnTo>
                <a:lnTo>
                  <a:pt x="1008063" y="692150"/>
                </a:lnTo>
                <a:close/>
                <a:moveTo>
                  <a:pt x="0" y="0"/>
                </a:moveTo>
                <a:lnTo>
                  <a:pt x="6096000" y="0"/>
                </a:lnTo>
                <a:lnTo>
                  <a:pt x="6096000" y="6858000"/>
                </a:lnTo>
                <a:lnTo>
                  <a:pt x="0" y="6858000"/>
                </a:lnTo>
                <a:close/>
              </a:path>
            </a:pathLst>
          </a:custGeom>
          <a:noFill/>
        </p:spPr>
        <p:txBody>
          <a:bodyPr wrap="square" lIns="1620000" tIns="612000" rIns="360000" bIns="360000" numCol="1" spcCol="0" anchor="t" anchorCtr="0">
            <a:noAutofit/>
          </a:bodyPr>
          <a:lstStyle>
            <a:lvl1pPr marL="1350" indent="0" algn="l">
              <a:buNone/>
              <a:defRPr>
                <a:solidFill>
                  <a:schemeClr val="tx2"/>
                </a:solidFill>
                <a:latin typeface="+mn-lt"/>
              </a:defRPr>
            </a:lvl1pPr>
          </a:lstStyle>
          <a:p>
            <a:r>
              <a:rPr lang="nl-NL"/>
              <a:t>Afbeelding</a:t>
            </a:r>
          </a:p>
        </p:txBody>
      </p:sp>
    </p:spTree>
    <p:extLst>
      <p:ext uri="{BB962C8B-B14F-4D97-AF65-F5344CB8AC3E}">
        <p14:creationId xmlns:p14="http://schemas.microsoft.com/office/powerpoint/2010/main" val="2869495631"/>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as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9CE2B606-F5D6-A045-AD8A-02AAEB18CA00}"/>
              </a:ext>
            </a:extLst>
          </p:cNvPr>
          <p:cNvSpPr/>
          <p:nvPr userDrawn="1"/>
        </p:nvSpPr>
        <p:spPr>
          <a:xfrm>
            <a:off x="7102799" y="0"/>
            <a:ext cx="508793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2" name="Titel 1">
            <a:extLst>
              <a:ext uri="{FF2B5EF4-FFF2-40B4-BE49-F238E27FC236}">
                <a16:creationId xmlns:a16="http://schemas.microsoft.com/office/drawing/2014/main" id="{E41A4CFC-2C8B-C948-9AD9-94B1684C4A70}"/>
              </a:ext>
            </a:extLst>
          </p:cNvPr>
          <p:cNvSpPr>
            <a:spLocks noGrp="1"/>
          </p:cNvSpPr>
          <p:nvPr>
            <p:ph type="title" hasCustomPrompt="1"/>
          </p:nvPr>
        </p:nvSpPr>
        <p:spPr>
          <a:xfrm>
            <a:off x="7822800" y="980728"/>
            <a:ext cx="3673875" cy="359990"/>
          </a:xfrm>
        </p:spPr>
        <p:txBody>
          <a:bodyPr/>
          <a:lstStyle>
            <a:lvl1pPr>
              <a:defRPr>
                <a:solidFill>
                  <a:schemeClr val="bg1"/>
                </a:solidFill>
              </a:defRPr>
            </a:lvl1pPr>
          </a:lstStyle>
          <a:p>
            <a:r>
              <a:rPr lang="nl-NL"/>
              <a:t>Titel</a:t>
            </a:r>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cxnSp>
        <p:nvCxnSpPr>
          <p:cNvPr id="10" name="Rechte verbindingslijn 9">
            <a:extLst>
              <a:ext uri="{FF2B5EF4-FFF2-40B4-BE49-F238E27FC236}">
                <a16:creationId xmlns:a16="http://schemas.microsoft.com/office/drawing/2014/main" id="{C0F52887-F95F-A14D-B2BB-2EFB48F08022}"/>
              </a:ext>
            </a:extLst>
          </p:cNvPr>
          <p:cNvCxnSpPr/>
          <p:nvPr userDrawn="1"/>
        </p:nvCxnSpPr>
        <p:spPr>
          <a:xfrm>
            <a:off x="7822800" y="720000"/>
            <a:ext cx="4321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jdelijke aanduiding voor afbeelding 8">
            <a:extLst>
              <a:ext uri="{FF2B5EF4-FFF2-40B4-BE49-F238E27FC236}">
                <a16:creationId xmlns:a16="http://schemas.microsoft.com/office/drawing/2014/main" id="{8A0BF408-CBB7-944E-82A8-912CF9B792FF}"/>
              </a:ext>
            </a:extLst>
          </p:cNvPr>
          <p:cNvSpPr>
            <a:spLocks noGrp="1"/>
          </p:cNvSpPr>
          <p:nvPr>
            <p:ph type="pic" sz="quarter" idx="15"/>
          </p:nvPr>
        </p:nvSpPr>
        <p:spPr>
          <a:xfrm>
            <a:off x="0" y="0"/>
            <a:ext cx="7102799" cy="6858000"/>
          </a:xfrm>
          <a:custGeom>
            <a:avLst/>
            <a:gdLst>
              <a:gd name="connsiteX0" fmla="*/ 0 w 7102799"/>
              <a:gd name="connsiteY0" fmla="*/ 0 h 6858000"/>
              <a:gd name="connsiteX1" fmla="*/ 7102799 w 7102799"/>
              <a:gd name="connsiteY1" fmla="*/ 0 h 6858000"/>
              <a:gd name="connsiteX2" fmla="*/ 7102799 w 7102799"/>
              <a:gd name="connsiteY2" fmla="*/ 6858000 h 6858000"/>
              <a:gd name="connsiteX3" fmla="*/ 1055326 w 7102799"/>
              <a:gd name="connsiteY3" fmla="*/ 6858000 h 6858000"/>
              <a:gd name="connsiteX4" fmla="*/ 1055326 w 7102799"/>
              <a:gd name="connsiteY4" fmla="*/ 6498000 h 6858000"/>
              <a:gd name="connsiteX5" fmla="*/ 695325 w 7102799"/>
              <a:gd name="connsiteY5" fmla="*/ 6498000 h 6858000"/>
              <a:gd name="connsiteX6" fmla="*/ 695325 w 7102799"/>
              <a:gd name="connsiteY6" fmla="*/ 6858000 h 6858000"/>
              <a:gd name="connsiteX7" fmla="*/ 0 w 71027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2799" h="6858000">
                <a:moveTo>
                  <a:pt x="0" y="0"/>
                </a:moveTo>
                <a:lnTo>
                  <a:pt x="7102799" y="0"/>
                </a:lnTo>
                <a:lnTo>
                  <a:pt x="7102799" y="6858000"/>
                </a:lnTo>
                <a:lnTo>
                  <a:pt x="1055326" y="6858000"/>
                </a:lnTo>
                <a:lnTo>
                  <a:pt x="1055326" y="6498000"/>
                </a:lnTo>
                <a:lnTo>
                  <a:pt x="695325" y="6498000"/>
                </a:lnTo>
                <a:lnTo>
                  <a:pt x="695325" y="6858000"/>
                </a:lnTo>
                <a:lnTo>
                  <a:pt x="0" y="6858000"/>
                </a:lnTo>
                <a:close/>
              </a:path>
            </a:pathLst>
          </a:custGeom>
          <a:noFill/>
        </p:spPr>
        <p:txBody>
          <a:bodyPr wrap="square" lIns="360000" tIns="360000" rIns="360000" bIns="360000" numCol="1">
            <a:noAutofit/>
          </a:bodyPr>
          <a:lstStyle>
            <a:lvl1pPr marL="0" marR="0" indent="0" algn="l" defTabSz="216000" rtl="0" eaLnBrk="1" fontAlgn="auto" latinLnBrk="0" hangingPunct="1">
              <a:lnSpc>
                <a:spcPts val="2200"/>
              </a:lnSpc>
              <a:spcBef>
                <a:spcPct val="0"/>
              </a:spcBef>
              <a:spcAft>
                <a:spcPct val="0"/>
              </a:spcAft>
              <a:buClrTx/>
              <a:buSzTx/>
              <a:buFont typeface="Arial" panose="020B0604020202020204" pitchFamily="34" charset="0"/>
              <a:buNone/>
              <a:defRPr>
                <a:solidFill>
                  <a:schemeClr val="tx2"/>
                </a:solidFill>
              </a:defRPr>
            </a:lvl1pPr>
          </a:lstStyle>
          <a:p>
            <a:endParaRPr lang="nl-NL"/>
          </a:p>
        </p:txBody>
      </p:sp>
      <p:sp>
        <p:nvSpPr>
          <p:cNvPr id="11" name="Tijdelijke aanduiding voor tekst 7">
            <a:extLst>
              <a:ext uri="{FF2B5EF4-FFF2-40B4-BE49-F238E27FC236}">
                <a16:creationId xmlns:a16="http://schemas.microsoft.com/office/drawing/2014/main" id="{D9F94CAD-53C8-0E4F-9159-3B1788320BB0}"/>
              </a:ext>
            </a:extLst>
          </p:cNvPr>
          <p:cNvSpPr>
            <a:spLocks noGrp="1"/>
          </p:cNvSpPr>
          <p:nvPr>
            <p:ph type="body" sz="quarter" idx="13"/>
          </p:nvPr>
        </p:nvSpPr>
        <p:spPr>
          <a:xfrm>
            <a:off x="7822799" y="1628776"/>
            <a:ext cx="3673875" cy="4696100"/>
          </a:xfrm>
        </p:spPr>
        <p:txBody>
          <a:bodyPr numCol="1" spcCol="0"/>
          <a:lstStyle>
            <a:lvl1pPr marL="0" indent="0" algn="l" defTabSz="216000" rtl="0" eaLnBrk="1" latinLnBrk="0" hangingPunct="1">
              <a:lnSpc>
                <a:spcPts val="2200"/>
              </a:lnSpc>
              <a:spcBef>
                <a:spcPct val="0"/>
              </a:spcBef>
              <a:buFont typeface="Arial" panose="020B0604020202020204" pitchFamily="34" charset="0"/>
              <a:buNone/>
              <a:defRPr lang="nl-NL" sz="1500" b="0" i="0" kern="1200">
                <a:solidFill>
                  <a:schemeClr val="bg1"/>
                </a:solidFill>
                <a:latin typeface="+mn-lt"/>
                <a:ea typeface="+mn-ea"/>
                <a:cs typeface="+mn-cs"/>
              </a:defRPr>
            </a:lvl1pPr>
            <a:lvl2pPr marL="7443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2pPr>
            <a:lvl3pPr marL="12015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3pPr>
            <a:lvl4pPr marL="16587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4pPr>
            <a:lvl5pPr marL="21159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endParaRPr lang="nl-NL"/>
          </a:p>
        </p:txBody>
      </p:sp>
    </p:spTree>
    <p:extLst>
      <p:ext uri="{BB962C8B-B14F-4D97-AF65-F5344CB8AC3E}">
        <p14:creationId xmlns:p14="http://schemas.microsoft.com/office/powerpoint/2010/main" val="229417268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9CE2B606-F5D6-A045-AD8A-02AAEB18CA00}"/>
              </a:ext>
            </a:extLst>
          </p:cNvPr>
          <p:cNvSpPr/>
          <p:nvPr userDrawn="1"/>
        </p:nvSpPr>
        <p:spPr>
          <a:xfrm>
            <a:off x="1" y="0"/>
            <a:ext cx="508793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2" name="Titel 1">
            <a:extLst>
              <a:ext uri="{FF2B5EF4-FFF2-40B4-BE49-F238E27FC236}">
                <a16:creationId xmlns:a16="http://schemas.microsoft.com/office/drawing/2014/main" id="{E41A4CFC-2C8B-C948-9AD9-94B1684C4A70}"/>
              </a:ext>
            </a:extLst>
          </p:cNvPr>
          <p:cNvSpPr>
            <a:spLocks noGrp="1"/>
          </p:cNvSpPr>
          <p:nvPr>
            <p:ph type="title" hasCustomPrompt="1"/>
          </p:nvPr>
        </p:nvSpPr>
        <p:spPr>
          <a:xfrm>
            <a:off x="720001" y="1904701"/>
            <a:ext cx="3673875" cy="359990"/>
          </a:xfrm>
        </p:spPr>
        <p:txBody>
          <a:bodyPr/>
          <a:lstStyle>
            <a:lvl1pPr>
              <a:defRPr>
                <a:solidFill>
                  <a:schemeClr val="bg1"/>
                </a:solidFill>
              </a:defRPr>
            </a:lvl1pPr>
          </a:lstStyle>
          <a:p>
            <a:r>
              <a:rPr lang="nl-NL"/>
              <a:t>Titel</a:t>
            </a:r>
          </a:p>
        </p:txBody>
      </p:sp>
      <p:sp>
        <p:nvSpPr>
          <p:cNvPr id="8" name="Tijdelijke aanduiding voor tekst 7">
            <a:extLst>
              <a:ext uri="{FF2B5EF4-FFF2-40B4-BE49-F238E27FC236}">
                <a16:creationId xmlns:a16="http://schemas.microsoft.com/office/drawing/2014/main" id="{8E13E0EF-E10F-8B43-B98C-5DF7592B8BA7}"/>
              </a:ext>
            </a:extLst>
          </p:cNvPr>
          <p:cNvSpPr>
            <a:spLocks noGrp="1"/>
          </p:cNvSpPr>
          <p:nvPr>
            <p:ph type="body" sz="quarter" idx="13"/>
          </p:nvPr>
        </p:nvSpPr>
        <p:spPr>
          <a:xfrm>
            <a:off x="720000" y="2636141"/>
            <a:ext cx="3673875" cy="3529710"/>
          </a:xfrm>
        </p:spPr>
        <p:txBody>
          <a:bodyPr numCol="1" spcCol="0"/>
          <a:lstStyle>
            <a:lvl1pPr marL="0" indent="0" algn="l" defTabSz="216000" rtl="0" eaLnBrk="1" latinLnBrk="0" hangingPunct="1">
              <a:lnSpc>
                <a:spcPts val="2200"/>
              </a:lnSpc>
              <a:spcBef>
                <a:spcPct val="0"/>
              </a:spcBef>
              <a:buFont typeface="Arial" panose="020B0604020202020204" pitchFamily="34" charset="0"/>
              <a:buNone/>
              <a:defRPr lang="nl-NL" sz="1500" b="0" i="0" kern="1200">
                <a:solidFill>
                  <a:schemeClr val="bg1"/>
                </a:solidFill>
                <a:latin typeface="+mn-lt"/>
                <a:ea typeface="+mn-ea"/>
                <a:cs typeface="+mn-cs"/>
              </a:defRPr>
            </a:lvl1pPr>
            <a:lvl2pPr marL="7443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2pPr>
            <a:lvl3pPr marL="12015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3pPr>
            <a:lvl4pPr marL="16587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4pPr>
            <a:lvl5pPr marL="2115900" indent="-284400" algn="l" rtl="0" eaLnBrk="1" latinLnBrk="0" hangingPunct="1">
              <a:lnSpc>
                <a:spcPts val="2200"/>
              </a:lnSpc>
              <a:spcBef>
                <a:spcPct val="0"/>
              </a:spcBef>
              <a:buFont typeface="Arial" panose="020B0604020202020204" pitchFamily="34" charset="0"/>
              <a:buChar char="•"/>
              <a:defRPr lang="nl-NL" sz="1500" b="0" i="0" kern="1200">
                <a:solidFill>
                  <a:schemeClr val="bg1"/>
                </a:solidFill>
                <a:latin typeface="+mn-lt"/>
                <a:ea typeface="+mn-ea"/>
                <a:cs typeface="+mn-cs"/>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endParaRPr lang="nl-NL"/>
          </a:p>
        </p:txBody>
      </p:sp>
      <p:sp>
        <p:nvSpPr>
          <p:cNvPr id="4" name="Rechthoek 3">
            <a:extLst>
              <a:ext uri="{FF2B5EF4-FFF2-40B4-BE49-F238E27FC236}">
                <a16:creationId xmlns:a16="http://schemas.microsoft.com/office/drawing/2014/main" id="{50E458EA-4686-38BE-5043-CD723165B81E}"/>
              </a:ext>
            </a:extLst>
          </p:cNvPr>
          <p:cNvSpPr/>
          <p:nvPr userDrawn="1"/>
        </p:nvSpPr>
        <p:spPr>
          <a:xfrm>
            <a:off x="695325" y="64980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6" name="Tijdelijke aanduiding voor dianummer 5">
            <a:extLst>
              <a:ext uri="{FF2B5EF4-FFF2-40B4-BE49-F238E27FC236}">
                <a16:creationId xmlns:a16="http://schemas.microsoft.com/office/drawing/2014/main" id="{5BD40AB2-D660-B549-BC67-AB7EB165A254}"/>
              </a:ext>
            </a:extLst>
          </p:cNvPr>
          <p:cNvSpPr>
            <a:spLocks noGrp="1"/>
          </p:cNvSpPr>
          <p:nvPr>
            <p:ph type="sldNum" sz="quarter" idx="12"/>
          </p:nvPr>
        </p:nvSpPr>
        <p:spPr/>
        <p:txBody>
          <a:bodyPr/>
          <a:lstStyle/>
          <a:p>
            <a:fld id="{F17ADCBF-357F-4343-B3AE-09D1C3C30EB2}" type="slidenum">
              <a:t>‹#›</a:t>
            </a:fld>
            <a:endParaRPr lang="nl-NL"/>
          </a:p>
        </p:txBody>
      </p:sp>
      <p:sp>
        <p:nvSpPr>
          <p:cNvPr id="7" name="Tijdelijke aanduiding voor afbeelding 6">
            <a:extLst>
              <a:ext uri="{FF2B5EF4-FFF2-40B4-BE49-F238E27FC236}">
                <a16:creationId xmlns:a16="http://schemas.microsoft.com/office/drawing/2014/main" id="{6D44746A-FCD2-3064-B9F7-7F23C2405534}"/>
              </a:ext>
            </a:extLst>
          </p:cNvPr>
          <p:cNvSpPr>
            <a:spLocks noGrp="1"/>
          </p:cNvSpPr>
          <p:nvPr>
            <p:ph type="pic" sz="quarter" idx="14" hasCustomPrompt="1"/>
          </p:nvPr>
        </p:nvSpPr>
        <p:spPr>
          <a:xfrm>
            <a:off x="5087938" y="0"/>
            <a:ext cx="7104062" cy="6858000"/>
          </a:xfrm>
        </p:spPr>
        <p:txBody>
          <a:bodyPr lIns="360000" tIns="360000" rIns="360000" bIns="360000"/>
          <a:lstStyle>
            <a:lvl1pPr marL="1350" indent="0">
              <a:buNone/>
              <a:defRPr/>
            </a:lvl1pPr>
          </a:lstStyle>
          <a:p>
            <a:r>
              <a:rPr lang="nl-NL"/>
              <a:t>Afbeelding</a:t>
            </a:r>
          </a:p>
        </p:txBody>
      </p:sp>
      <p:pic>
        <p:nvPicPr>
          <p:cNvPr id="9" name="Afbeelding 15">
            <a:extLst>
              <a:ext uri="{FF2B5EF4-FFF2-40B4-BE49-F238E27FC236}">
                <a16:creationId xmlns:a16="http://schemas.microsoft.com/office/drawing/2014/main" id="{A273183E-F70D-1733-1BC8-8326455ABC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5325" y="692150"/>
            <a:ext cx="3031665" cy="841102"/>
          </a:xfrm>
          <a:prstGeom prst="rect">
            <a:avLst/>
          </a:prstGeom>
        </p:spPr>
      </p:pic>
    </p:spTree>
    <p:extLst>
      <p:ext uri="{BB962C8B-B14F-4D97-AF65-F5344CB8AC3E}">
        <p14:creationId xmlns:p14="http://schemas.microsoft.com/office/powerpoint/2010/main" val="283755713"/>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theme" Target="../theme/theme5.xml"/><Relationship Id="rId4"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DEDC692-EDD9-B54B-91F3-BF8080E5DCAB}"/>
              </a:ext>
            </a:extLst>
          </p:cNvPr>
          <p:cNvSpPr>
            <a:spLocks noGrp="1"/>
          </p:cNvSpPr>
          <p:nvPr>
            <p:ph type="title"/>
          </p:nvPr>
        </p:nvSpPr>
        <p:spPr>
          <a:xfrm>
            <a:off x="698400" y="980728"/>
            <a:ext cx="10801350" cy="359990"/>
          </a:xfrm>
          <a:prstGeom prst="rect">
            <a:avLst/>
          </a:prstGeom>
        </p:spPr>
        <p:txBody>
          <a:bodyPr vert="horz" lIns="0" tIns="0" rIns="0" bIns="0" rtlCol="0" anchor="t" anchorCtr="0">
            <a:noAutofit/>
          </a:bodyPr>
          <a:lstStyle/>
          <a:p>
            <a:endParaRPr lang="nl-NL"/>
          </a:p>
        </p:txBody>
      </p:sp>
      <p:sp>
        <p:nvSpPr>
          <p:cNvPr id="3" name="Tijdelijke aanduiding voor tekst 2">
            <a:extLst>
              <a:ext uri="{FF2B5EF4-FFF2-40B4-BE49-F238E27FC236}">
                <a16:creationId xmlns:a16="http://schemas.microsoft.com/office/drawing/2014/main" id="{97FC5C14-89D3-0A48-B785-1B01506A9961}"/>
              </a:ext>
            </a:extLst>
          </p:cNvPr>
          <p:cNvSpPr>
            <a:spLocks noGrp="1"/>
          </p:cNvSpPr>
          <p:nvPr>
            <p:ph type="body" idx="1"/>
          </p:nvPr>
        </p:nvSpPr>
        <p:spPr>
          <a:xfrm>
            <a:off x="695326" y="1628775"/>
            <a:ext cx="10805348" cy="4535475"/>
          </a:xfrm>
          <a:prstGeom prst="rect">
            <a:avLst/>
          </a:prstGeom>
        </p:spPr>
        <p:txBody>
          <a:bodyPr vert="horz" lIns="0" tIns="0" rIns="0" bIns="0" numCol="2" spcCol="324000" rtlCol="0">
            <a:noAutofit/>
          </a:bodyPr>
          <a:lstStyle/>
          <a:p>
            <a:pPr lvl="0"/>
            <a:r>
              <a:rPr lang="nl-NL"/>
              <a:t>Eerste niveau</a:t>
            </a:r>
          </a:p>
          <a:p>
            <a:pPr lvl="1"/>
            <a:r>
              <a:rPr lang="nl-NL"/>
              <a:t>Tweede niveau</a:t>
            </a:r>
          </a:p>
          <a:p>
            <a:pPr lvl="2"/>
            <a:r>
              <a:rPr lang="nl-NL"/>
              <a:t>Derde niveau</a:t>
            </a:r>
          </a:p>
          <a:p>
            <a:pPr lvl="3"/>
            <a:r>
              <a:rPr lang="nl-NL"/>
              <a:t>Vierde niveau</a:t>
            </a:r>
          </a:p>
          <a:p>
            <a:pPr lvl="4"/>
            <a:r>
              <a:rPr lang="nl-NL"/>
              <a:t>Vijfde niveau</a:t>
            </a:r>
          </a:p>
        </p:txBody>
      </p:sp>
      <p:sp>
        <p:nvSpPr>
          <p:cNvPr id="4" name="Rechthoek 3">
            <a:extLst>
              <a:ext uri="{FF2B5EF4-FFF2-40B4-BE49-F238E27FC236}">
                <a16:creationId xmlns:a16="http://schemas.microsoft.com/office/drawing/2014/main" id="{5E8F2286-1E3B-1B4B-86CC-93C38DE415CF}"/>
              </a:ext>
            </a:extLst>
          </p:cNvPr>
          <p:cNvSpPr/>
          <p:nvPr userDrawn="1"/>
        </p:nvSpPr>
        <p:spPr>
          <a:xfrm>
            <a:off x="695325" y="64980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6" name="Tijdelijke aanduiding voor dianummer 5">
            <a:extLst>
              <a:ext uri="{FF2B5EF4-FFF2-40B4-BE49-F238E27FC236}">
                <a16:creationId xmlns:a16="http://schemas.microsoft.com/office/drawing/2014/main" id="{B642FED5-4B4C-474C-ABBE-09A0AEA4D35F}"/>
              </a:ext>
            </a:extLst>
          </p:cNvPr>
          <p:cNvSpPr>
            <a:spLocks noGrp="1"/>
          </p:cNvSpPr>
          <p:nvPr>
            <p:ph type="sldNum" sz="quarter" idx="4"/>
          </p:nvPr>
        </p:nvSpPr>
        <p:spPr>
          <a:xfrm>
            <a:off x="695325" y="6562800"/>
            <a:ext cx="360000" cy="215984"/>
          </a:xfrm>
          <a:prstGeom prst="rect">
            <a:avLst/>
          </a:prstGeom>
          <a:noFill/>
        </p:spPr>
        <p:txBody>
          <a:bodyPr vert="horz" lIns="0" tIns="0" rIns="0" bIns="0" rtlCol="0" anchor="ctr" anchorCtr="0"/>
          <a:lstStyle>
            <a:defPPr>
              <a:defRPr lang="nl-NL"/>
            </a:defPPr>
            <a:lvl1pPr marL="0" algn="ctr" defTabSz="914400" rtl="0" eaLnBrk="1" latinLnBrk="0" hangingPunct="1">
              <a:defRPr sz="1200" b="0" i="0" kern="1200">
                <a:solidFill>
                  <a:schemeClr val="bg1"/>
                </a:solidFill>
                <a:latin typeface="Univers Condensed" panose="020B050602020205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7ADCBF-357F-4343-B3AE-09D1C3C30EB2}" type="slidenum">
              <a:rPr lang="nl-NL"/>
              <a:t>‹#›</a:t>
            </a:fld>
            <a:endParaRPr lang="nl-NL"/>
          </a:p>
        </p:txBody>
      </p:sp>
    </p:spTree>
    <p:extLst>
      <p:ext uri="{BB962C8B-B14F-4D97-AF65-F5344CB8AC3E}">
        <p14:creationId xmlns:p14="http://schemas.microsoft.com/office/powerpoint/2010/main" val="3573832811"/>
      </p:ext>
    </p:extLst>
  </p:cSld>
  <p:clrMap bg1="lt1" tx1="dk1" bg2="lt2" tx2="dk2" accent1="accent1" accent2="accent2" accent3="accent3" accent4="accent4" accent5="accent5" accent6="accent6" hlink="hlink" folHlink="folHlink"/>
  <p:sldLayoutIdLst>
    <p:sldLayoutId id="2147483848" r:id="rId1"/>
    <p:sldLayoutId id="2147483850" r:id="rId2"/>
    <p:sldLayoutId id="2147483857" r:id="rId3"/>
  </p:sldLayoutIdLst>
  <p:transition/>
  <p:hf hdr="0" ftr="0" dt="0"/>
  <p:txStyles>
    <p:titleStyle>
      <a:lvl1pPr algn="l" defTabSz="914400" rtl="0" eaLnBrk="1" latinLnBrk="0" hangingPunct="1">
        <a:lnSpc>
          <a:spcPts val="3400"/>
        </a:lnSpc>
        <a:spcBef>
          <a:spcPct val="0"/>
        </a:spcBef>
        <a:buNone/>
        <a:defRPr sz="2800" b="0" i="0" kern="1200">
          <a:solidFill>
            <a:schemeClr val="tx1"/>
          </a:solidFill>
          <a:latin typeface="+mj-lt"/>
          <a:ea typeface="+mj-ea"/>
          <a:cs typeface="+mj-cs"/>
        </a:defRPr>
      </a:lvl1pPr>
    </p:titleStyle>
    <p:bodyStyle>
      <a:lvl1pPr marL="285750" indent="-284400" algn="l" defTabSz="2160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1pPr>
      <a:lvl2pPr marL="6840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2pPr>
      <a:lvl3pPr marL="11430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3pPr>
      <a:lvl4pPr marL="16002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4pPr>
      <a:lvl5pPr marL="211455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5pPr>
      <a:lvl6pPr marL="25146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6pPr>
      <a:lvl7pPr marL="29718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7pPr>
      <a:lvl8pPr marL="34290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8pPr>
      <a:lvl9pPr marL="3943350" indent="-28575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438" userDrawn="1">
          <p15:clr>
            <a:srgbClr val="F26B43"/>
          </p15:clr>
        </p15:guide>
        <p15:guide id="3" orient="horz" pos="436" userDrawn="1">
          <p15:clr>
            <a:srgbClr val="F26B43"/>
          </p15:clr>
        </p15:guide>
        <p15:guide id="4" orient="horz" pos="3884" userDrawn="1">
          <p15:clr>
            <a:srgbClr val="F26B43"/>
          </p15:clr>
        </p15:guide>
        <p15:guide id="5" pos="3840" userDrawn="1">
          <p15:clr>
            <a:srgbClr val="F26B43"/>
          </p15:clr>
        </p15:guide>
        <p15:guide id="6" pos="7242" userDrawn="1">
          <p15:clr>
            <a:srgbClr val="F26B43"/>
          </p15:clr>
        </p15:guide>
        <p15:guide id="7" pos="3749" userDrawn="1">
          <p15:clr>
            <a:srgbClr val="F26B43"/>
          </p15:clr>
        </p15:guide>
        <p15:guide id="8" pos="3931" userDrawn="1">
          <p15:clr>
            <a:srgbClr val="F26B43"/>
          </p15:clr>
        </p15:guide>
        <p15:guide id="9" pos="2570" userDrawn="1">
          <p15:clr>
            <a:srgbClr val="F26B43"/>
          </p15:clr>
        </p15:guide>
        <p15:guide id="10" pos="5201" userDrawn="1">
          <p15:clr>
            <a:srgbClr val="F26B43"/>
          </p15:clr>
        </p15:guide>
        <p15:guide id="11" pos="3205" userDrawn="1">
          <p15:clr>
            <a:srgbClr val="F26B43"/>
          </p15:clr>
        </p15:guide>
        <p15:guide id="12" pos="4475" userDrawn="1">
          <p15:clr>
            <a:srgbClr val="F26B43"/>
          </p15:clr>
        </p15:guide>
        <p15:guide id="13" orient="horz" pos="102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DEDC692-EDD9-B54B-91F3-BF8080E5DCAB}"/>
              </a:ext>
            </a:extLst>
          </p:cNvPr>
          <p:cNvSpPr>
            <a:spLocks noGrp="1"/>
          </p:cNvSpPr>
          <p:nvPr>
            <p:ph type="title"/>
          </p:nvPr>
        </p:nvSpPr>
        <p:spPr>
          <a:xfrm>
            <a:off x="698400" y="980728"/>
            <a:ext cx="10801350" cy="359990"/>
          </a:xfrm>
          <a:prstGeom prst="rect">
            <a:avLst/>
          </a:prstGeom>
        </p:spPr>
        <p:txBody>
          <a:bodyPr vert="horz" lIns="0" tIns="0" rIns="0" bIns="0" rtlCol="0" anchor="t" anchorCtr="0">
            <a:noAutofit/>
          </a:bodyPr>
          <a:lstStyle/>
          <a:p>
            <a:endParaRPr lang="nl-NL"/>
          </a:p>
        </p:txBody>
      </p:sp>
      <p:sp>
        <p:nvSpPr>
          <p:cNvPr id="3" name="Tijdelijke aanduiding voor tekst 2">
            <a:extLst>
              <a:ext uri="{FF2B5EF4-FFF2-40B4-BE49-F238E27FC236}">
                <a16:creationId xmlns:a16="http://schemas.microsoft.com/office/drawing/2014/main" id="{97FC5C14-89D3-0A48-B785-1B01506A9961}"/>
              </a:ext>
            </a:extLst>
          </p:cNvPr>
          <p:cNvSpPr>
            <a:spLocks noGrp="1"/>
          </p:cNvSpPr>
          <p:nvPr>
            <p:ph type="body" idx="1"/>
          </p:nvPr>
        </p:nvSpPr>
        <p:spPr>
          <a:xfrm>
            <a:off x="695326" y="1628775"/>
            <a:ext cx="10805348" cy="4535475"/>
          </a:xfrm>
          <a:prstGeom prst="rect">
            <a:avLst/>
          </a:prstGeom>
        </p:spPr>
        <p:txBody>
          <a:bodyPr vert="horz" lIns="0" tIns="0" rIns="0" bIns="0" numCol="2" spcCol="324000" rtlCol="0">
            <a:noAutofit/>
          </a:bodyPr>
          <a:lstStyle/>
          <a:p>
            <a:pPr lvl="0"/>
            <a:r>
              <a:rPr lang="nl-NL"/>
              <a:t>Eerste niveau</a:t>
            </a:r>
          </a:p>
          <a:p>
            <a:pPr lvl="1"/>
            <a:r>
              <a:rPr lang="nl-NL"/>
              <a:t>Tweede niveau</a:t>
            </a:r>
          </a:p>
          <a:p>
            <a:pPr lvl="2"/>
            <a:r>
              <a:rPr lang="nl-NL"/>
              <a:t>Derde niveau</a:t>
            </a:r>
          </a:p>
          <a:p>
            <a:pPr lvl="3"/>
            <a:r>
              <a:rPr lang="nl-NL"/>
              <a:t>Vierde niveau</a:t>
            </a:r>
          </a:p>
          <a:p>
            <a:pPr lvl="4"/>
            <a:r>
              <a:rPr lang="nl-NL"/>
              <a:t>Vijfde niveau</a:t>
            </a:r>
          </a:p>
        </p:txBody>
      </p:sp>
      <p:sp>
        <p:nvSpPr>
          <p:cNvPr id="4" name="Rechthoek 3">
            <a:extLst>
              <a:ext uri="{FF2B5EF4-FFF2-40B4-BE49-F238E27FC236}">
                <a16:creationId xmlns:a16="http://schemas.microsoft.com/office/drawing/2014/main" id="{5E8F2286-1E3B-1B4B-86CC-93C38DE415CF}"/>
              </a:ext>
            </a:extLst>
          </p:cNvPr>
          <p:cNvSpPr/>
          <p:nvPr userDrawn="1"/>
        </p:nvSpPr>
        <p:spPr>
          <a:xfrm>
            <a:off x="695325" y="64980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6" name="Tijdelijke aanduiding voor dianummer 5">
            <a:extLst>
              <a:ext uri="{FF2B5EF4-FFF2-40B4-BE49-F238E27FC236}">
                <a16:creationId xmlns:a16="http://schemas.microsoft.com/office/drawing/2014/main" id="{B642FED5-4B4C-474C-ABBE-09A0AEA4D35F}"/>
              </a:ext>
            </a:extLst>
          </p:cNvPr>
          <p:cNvSpPr>
            <a:spLocks noGrp="1"/>
          </p:cNvSpPr>
          <p:nvPr>
            <p:ph type="sldNum" sz="quarter" idx="4"/>
          </p:nvPr>
        </p:nvSpPr>
        <p:spPr>
          <a:xfrm>
            <a:off x="695325" y="6562800"/>
            <a:ext cx="360000" cy="215984"/>
          </a:xfrm>
          <a:prstGeom prst="rect">
            <a:avLst/>
          </a:prstGeom>
          <a:noFill/>
        </p:spPr>
        <p:txBody>
          <a:bodyPr vert="horz" lIns="0" tIns="0" rIns="0" bIns="0" rtlCol="0" anchor="ctr" anchorCtr="0"/>
          <a:lstStyle>
            <a:defPPr>
              <a:defRPr lang="nl-NL"/>
            </a:defPPr>
            <a:lvl1pPr marL="0" algn="ctr" defTabSz="914400" rtl="0" eaLnBrk="1" latinLnBrk="0" hangingPunct="1">
              <a:defRPr sz="1200" b="0" i="0" kern="1200">
                <a:solidFill>
                  <a:schemeClr val="bg1"/>
                </a:solidFill>
                <a:latin typeface="Univers Condensed" panose="020B050602020205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7ADCBF-357F-4343-B3AE-09D1C3C30EB2}" type="slidenum">
              <a:rPr lang="nl-NL"/>
              <a:t>‹#›</a:t>
            </a:fld>
            <a:endParaRPr lang="nl-NL"/>
          </a:p>
        </p:txBody>
      </p:sp>
    </p:spTree>
    <p:extLst>
      <p:ext uri="{BB962C8B-B14F-4D97-AF65-F5344CB8AC3E}">
        <p14:creationId xmlns:p14="http://schemas.microsoft.com/office/powerpoint/2010/main" val="3573832811"/>
      </p:ext>
    </p:extLst>
  </p:cSld>
  <p:clrMap bg1="lt1" tx1="dk1" bg2="lt2" tx2="dk2" accent1="accent1" accent2="accent2" accent3="accent3" accent4="accent4" accent5="accent5" accent6="accent6" hlink="hlink" folHlink="folHlink"/>
  <p:sldLayoutIdLst>
    <p:sldLayoutId id="2147483846" r:id="rId1"/>
    <p:sldLayoutId id="2147483851" r:id="rId2"/>
    <p:sldLayoutId id="2147483858" r:id="rId3"/>
  </p:sldLayoutIdLst>
  <p:transition/>
  <p:hf hdr="0" ftr="0" dt="0"/>
  <p:txStyles>
    <p:titleStyle>
      <a:lvl1pPr algn="l" defTabSz="914400" rtl="0" eaLnBrk="1" latinLnBrk="0" hangingPunct="1">
        <a:lnSpc>
          <a:spcPts val="3400"/>
        </a:lnSpc>
        <a:spcBef>
          <a:spcPct val="0"/>
        </a:spcBef>
        <a:buNone/>
        <a:defRPr sz="2800" b="0" i="0" kern="1200">
          <a:solidFill>
            <a:schemeClr val="tx1"/>
          </a:solidFill>
          <a:latin typeface="+mj-lt"/>
          <a:ea typeface="+mj-ea"/>
          <a:cs typeface="+mj-cs"/>
        </a:defRPr>
      </a:lvl1pPr>
    </p:titleStyle>
    <p:bodyStyle>
      <a:lvl1pPr marL="285750" indent="-284400" algn="l" defTabSz="2160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1pPr>
      <a:lvl2pPr marL="6840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2pPr>
      <a:lvl3pPr marL="11430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3pPr>
      <a:lvl4pPr marL="16002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4pPr>
      <a:lvl5pPr marL="211455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5pPr>
      <a:lvl6pPr marL="25146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6pPr>
      <a:lvl7pPr marL="29718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7pPr>
      <a:lvl8pPr marL="34290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8pPr>
      <a:lvl9pPr marL="3943350" indent="-28575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438" userDrawn="1">
          <p15:clr>
            <a:srgbClr val="F26B43"/>
          </p15:clr>
        </p15:guide>
        <p15:guide id="3" orient="horz" pos="436" userDrawn="1">
          <p15:clr>
            <a:srgbClr val="F26B43"/>
          </p15:clr>
        </p15:guide>
        <p15:guide id="4" orient="horz" pos="3884" userDrawn="1">
          <p15:clr>
            <a:srgbClr val="F26B43"/>
          </p15:clr>
        </p15:guide>
        <p15:guide id="5" pos="3840" userDrawn="1">
          <p15:clr>
            <a:srgbClr val="F26B43"/>
          </p15:clr>
        </p15:guide>
        <p15:guide id="6" pos="7242" userDrawn="1">
          <p15:clr>
            <a:srgbClr val="F26B43"/>
          </p15:clr>
        </p15:guide>
        <p15:guide id="7" pos="3749" userDrawn="1">
          <p15:clr>
            <a:srgbClr val="F26B43"/>
          </p15:clr>
        </p15:guide>
        <p15:guide id="8" pos="3931" userDrawn="1">
          <p15:clr>
            <a:srgbClr val="F26B43"/>
          </p15:clr>
        </p15:guide>
        <p15:guide id="9" pos="2570" userDrawn="1">
          <p15:clr>
            <a:srgbClr val="F26B43"/>
          </p15:clr>
        </p15:guide>
        <p15:guide id="10" pos="5201" userDrawn="1">
          <p15:clr>
            <a:srgbClr val="F26B43"/>
          </p15:clr>
        </p15:guide>
        <p15:guide id="11" pos="3205" userDrawn="1">
          <p15:clr>
            <a:srgbClr val="F26B43"/>
          </p15:clr>
        </p15:guide>
        <p15:guide id="12" pos="4475" userDrawn="1">
          <p15:clr>
            <a:srgbClr val="F26B43"/>
          </p15:clr>
        </p15:guide>
        <p15:guide id="13" orient="horz" pos="102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DEDC692-EDD9-B54B-91F3-BF8080E5DCAB}"/>
              </a:ext>
            </a:extLst>
          </p:cNvPr>
          <p:cNvSpPr>
            <a:spLocks noGrp="1"/>
          </p:cNvSpPr>
          <p:nvPr>
            <p:ph type="title"/>
          </p:nvPr>
        </p:nvSpPr>
        <p:spPr>
          <a:xfrm>
            <a:off x="698400" y="980728"/>
            <a:ext cx="10801350" cy="359990"/>
          </a:xfrm>
          <a:prstGeom prst="rect">
            <a:avLst/>
          </a:prstGeom>
        </p:spPr>
        <p:txBody>
          <a:bodyPr vert="horz" lIns="0" tIns="0" rIns="0" bIns="0" rtlCol="0" anchor="t" anchorCtr="0">
            <a:noAutofit/>
          </a:bodyPr>
          <a:lstStyle/>
          <a:p>
            <a:endParaRPr lang="nl-NL"/>
          </a:p>
        </p:txBody>
      </p:sp>
      <p:sp>
        <p:nvSpPr>
          <p:cNvPr id="3" name="Tijdelijke aanduiding voor tekst 2">
            <a:extLst>
              <a:ext uri="{FF2B5EF4-FFF2-40B4-BE49-F238E27FC236}">
                <a16:creationId xmlns:a16="http://schemas.microsoft.com/office/drawing/2014/main" id="{97FC5C14-89D3-0A48-B785-1B01506A9961}"/>
              </a:ext>
            </a:extLst>
          </p:cNvPr>
          <p:cNvSpPr>
            <a:spLocks noGrp="1"/>
          </p:cNvSpPr>
          <p:nvPr>
            <p:ph type="body" idx="1"/>
          </p:nvPr>
        </p:nvSpPr>
        <p:spPr>
          <a:xfrm>
            <a:off x="695326" y="1628775"/>
            <a:ext cx="10805348" cy="4535475"/>
          </a:xfrm>
          <a:prstGeom prst="rect">
            <a:avLst/>
          </a:prstGeom>
        </p:spPr>
        <p:txBody>
          <a:bodyPr vert="horz" lIns="0" tIns="0" rIns="0" bIns="0" numCol="2" spcCol="324000" rtlCol="0">
            <a:noAutofit/>
          </a:bodyPr>
          <a:lstStyle/>
          <a:p>
            <a:pPr lvl="0"/>
            <a:r>
              <a:rPr lang="nl-NL"/>
              <a:t>Eerste niveau</a:t>
            </a:r>
          </a:p>
          <a:p>
            <a:pPr lvl="1"/>
            <a:r>
              <a:rPr lang="nl-NL"/>
              <a:t>Tweede niveau</a:t>
            </a:r>
          </a:p>
          <a:p>
            <a:pPr lvl="2"/>
            <a:r>
              <a:rPr lang="nl-NL"/>
              <a:t>Derde niveau</a:t>
            </a:r>
          </a:p>
          <a:p>
            <a:pPr lvl="3"/>
            <a:r>
              <a:rPr lang="nl-NL"/>
              <a:t>Vierde niveau</a:t>
            </a:r>
          </a:p>
          <a:p>
            <a:pPr lvl="4"/>
            <a:r>
              <a:rPr lang="nl-NL"/>
              <a:t>Vijfde niveau</a:t>
            </a:r>
          </a:p>
        </p:txBody>
      </p:sp>
      <p:sp>
        <p:nvSpPr>
          <p:cNvPr id="4" name="Rechthoek 3">
            <a:extLst>
              <a:ext uri="{FF2B5EF4-FFF2-40B4-BE49-F238E27FC236}">
                <a16:creationId xmlns:a16="http://schemas.microsoft.com/office/drawing/2014/main" id="{5E8F2286-1E3B-1B4B-86CC-93C38DE415CF}"/>
              </a:ext>
            </a:extLst>
          </p:cNvPr>
          <p:cNvSpPr/>
          <p:nvPr userDrawn="1"/>
        </p:nvSpPr>
        <p:spPr>
          <a:xfrm>
            <a:off x="695325" y="64980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6" name="Tijdelijke aanduiding voor dianummer 5">
            <a:extLst>
              <a:ext uri="{FF2B5EF4-FFF2-40B4-BE49-F238E27FC236}">
                <a16:creationId xmlns:a16="http://schemas.microsoft.com/office/drawing/2014/main" id="{B642FED5-4B4C-474C-ABBE-09A0AEA4D35F}"/>
              </a:ext>
            </a:extLst>
          </p:cNvPr>
          <p:cNvSpPr>
            <a:spLocks noGrp="1"/>
          </p:cNvSpPr>
          <p:nvPr>
            <p:ph type="sldNum" sz="quarter" idx="4"/>
          </p:nvPr>
        </p:nvSpPr>
        <p:spPr>
          <a:xfrm>
            <a:off x="695325" y="6562800"/>
            <a:ext cx="360000" cy="215984"/>
          </a:xfrm>
          <a:prstGeom prst="rect">
            <a:avLst/>
          </a:prstGeom>
          <a:noFill/>
        </p:spPr>
        <p:txBody>
          <a:bodyPr vert="horz" lIns="0" tIns="0" rIns="0" bIns="0" rtlCol="0" anchor="ctr" anchorCtr="0"/>
          <a:lstStyle>
            <a:defPPr>
              <a:defRPr lang="nl-NL"/>
            </a:defPPr>
            <a:lvl1pPr marL="0" algn="ctr" defTabSz="914400" rtl="0" eaLnBrk="1" latinLnBrk="0" hangingPunct="1">
              <a:defRPr sz="1200" b="0" i="0" kern="1200">
                <a:solidFill>
                  <a:schemeClr val="bg1"/>
                </a:solidFill>
                <a:latin typeface="Univers Condensed" panose="020B050602020205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7ADCBF-357F-4343-B3AE-09D1C3C30EB2}" type="slidenum">
              <a:rPr lang="nl-NL"/>
              <a:t>‹#›</a:t>
            </a:fld>
            <a:endParaRPr lang="nl-NL"/>
          </a:p>
        </p:txBody>
      </p:sp>
    </p:spTree>
    <p:extLst>
      <p:ext uri="{BB962C8B-B14F-4D97-AF65-F5344CB8AC3E}">
        <p14:creationId xmlns:p14="http://schemas.microsoft.com/office/powerpoint/2010/main" val="3573832811"/>
      </p:ext>
    </p:extLst>
  </p:cSld>
  <p:clrMap bg1="lt1" tx1="dk1" bg2="lt2" tx2="dk2" accent1="accent1" accent2="accent2" accent3="accent3" accent4="accent4" accent5="accent5" accent6="accent6" hlink="hlink" folHlink="folHlink"/>
  <p:sldLayoutIdLst>
    <p:sldLayoutId id="2147483844" r:id="rId1"/>
    <p:sldLayoutId id="2147483852" r:id="rId2"/>
    <p:sldLayoutId id="2147483859" r:id="rId3"/>
  </p:sldLayoutIdLst>
  <p:transition/>
  <p:hf hdr="0" ftr="0" dt="0"/>
  <p:txStyles>
    <p:titleStyle>
      <a:lvl1pPr algn="l" defTabSz="914400" rtl="0" eaLnBrk="1" latinLnBrk="0" hangingPunct="1">
        <a:lnSpc>
          <a:spcPts val="3400"/>
        </a:lnSpc>
        <a:spcBef>
          <a:spcPct val="0"/>
        </a:spcBef>
        <a:buNone/>
        <a:defRPr sz="2800" b="0" i="0" kern="1200">
          <a:solidFill>
            <a:schemeClr val="tx1"/>
          </a:solidFill>
          <a:latin typeface="+mj-lt"/>
          <a:ea typeface="+mj-ea"/>
          <a:cs typeface="+mj-cs"/>
        </a:defRPr>
      </a:lvl1pPr>
    </p:titleStyle>
    <p:bodyStyle>
      <a:lvl1pPr marL="285750" indent="-284400" algn="l" defTabSz="2160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1pPr>
      <a:lvl2pPr marL="6840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2pPr>
      <a:lvl3pPr marL="11430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3pPr>
      <a:lvl4pPr marL="16002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4pPr>
      <a:lvl5pPr marL="211455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5pPr>
      <a:lvl6pPr marL="25146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6pPr>
      <a:lvl7pPr marL="29718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7pPr>
      <a:lvl8pPr marL="34290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8pPr>
      <a:lvl9pPr marL="3943350" indent="-28575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438" userDrawn="1">
          <p15:clr>
            <a:srgbClr val="F26B43"/>
          </p15:clr>
        </p15:guide>
        <p15:guide id="3" orient="horz" pos="436" userDrawn="1">
          <p15:clr>
            <a:srgbClr val="F26B43"/>
          </p15:clr>
        </p15:guide>
        <p15:guide id="4" orient="horz" pos="3884" userDrawn="1">
          <p15:clr>
            <a:srgbClr val="F26B43"/>
          </p15:clr>
        </p15:guide>
        <p15:guide id="5" pos="3840" userDrawn="1">
          <p15:clr>
            <a:srgbClr val="F26B43"/>
          </p15:clr>
        </p15:guide>
        <p15:guide id="6" pos="7242" userDrawn="1">
          <p15:clr>
            <a:srgbClr val="F26B43"/>
          </p15:clr>
        </p15:guide>
        <p15:guide id="7" pos="3749" userDrawn="1">
          <p15:clr>
            <a:srgbClr val="F26B43"/>
          </p15:clr>
        </p15:guide>
        <p15:guide id="8" pos="3931" userDrawn="1">
          <p15:clr>
            <a:srgbClr val="F26B43"/>
          </p15:clr>
        </p15:guide>
        <p15:guide id="9" pos="2570" userDrawn="1">
          <p15:clr>
            <a:srgbClr val="F26B43"/>
          </p15:clr>
        </p15:guide>
        <p15:guide id="10" pos="5201" userDrawn="1">
          <p15:clr>
            <a:srgbClr val="F26B43"/>
          </p15:clr>
        </p15:guide>
        <p15:guide id="11" pos="3205" userDrawn="1">
          <p15:clr>
            <a:srgbClr val="F26B43"/>
          </p15:clr>
        </p15:guide>
        <p15:guide id="12" pos="4475" userDrawn="1">
          <p15:clr>
            <a:srgbClr val="F26B43"/>
          </p15:clr>
        </p15:guide>
        <p15:guide id="13" orient="horz" pos="102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DEDC692-EDD9-B54B-91F3-BF8080E5DCAB}"/>
              </a:ext>
            </a:extLst>
          </p:cNvPr>
          <p:cNvSpPr>
            <a:spLocks noGrp="1"/>
          </p:cNvSpPr>
          <p:nvPr>
            <p:ph type="title"/>
          </p:nvPr>
        </p:nvSpPr>
        <p:spPr>
          <a:xfrm>
            <a:off x="698400" y="980728"/>
            <a:ext cx="10801350" cy="359990"/>
          </a:xfrm>
          <a:prstGeom prst="rect">
            <a:avLst/>
          </a:prstGeom>
        </p:spPr>
        <p:txBody>
          <a:bodyPr vert="horz" lIns="0" tIns="0" rIns="0" bIns="0" rtlCol="0" anchor="t" anchorCtr="0">
            <a:noAutofit/>
          </a:bodyPr>
          <a:lstStyle/>
          <a:p>
            <a:endParaRPr lang="nl-NL"/>
          </a:p>
        </p:txBody>
      </p:sp>
      <p:sp>
        <p:nvSpPr>
          <p:cNvPr id="3" name="Tijdelijke aanduiding voor tekst 2">
            <a:extLst>
              <a:ext uri="{FF2B5EF4-FFF2-40B4-BE49-F238E27FC236}">
                <a16:creationId xmlns:a16="http://schemas.microsoft.com/office/drawing/2014/main" id="{97FC5C14-89D3-0A48-B785-1B01506A9961}"/>
              </a:ext>
            </a:extLst>
          </p:cNvPr>
          <p:cNvSpPr>
            <a:spLocks noGrp="1"/>
          </p:cNvSpPr>
          <p:nvPr>
            <p:ph type="body" idx="1"/>
          </p:nvPr>
        </p:nvSpPr>
        <p:spPr>
          <a:xfrm>
            <a:off x="695326" y="1628775"/>
            <a:ext cx="10805348" cy="4535475"/>
          </a:xfrm>
          <a:prstGeom prst="rect">
            <a:avLst/>
          </a:prstGeom>
        </p:spPr>
        <p:txBody>
          <a:bodyPr vert="horz" lIns="0" tIns="0" rIns="0" bIns="0" numCol="2" spcCol="324000" rtlCol="0">
            <a:noAutofit/>
          </a:bodyPr>
          <a:lstStyle/>
          <a:p>
            <a:pPr lvl="0"/>
            <a:r>
              <a:rPr lang="nl-NL"/>
              <a:t>Eerste niveau</a:t>
            </a:r>
          </a:p>
          <a:p>
            <a:pPr lvl="1"/>
            <a:r>
              <a:rPr lang="nl-NL"/>
              <a:t>Tweede niveau</a:t>
            </a:r>
          </a:p>
          <a:p>
            <a:pPr lvl="2"/>
            <a:r>
              <a:rPr lang="nl-NL"/>
              <a:t>Derde niveau</a:t>
            </a:r>
          </a:p>
          <a:p>
            <a:pPr lvl="3"/>
            <a:r>
              <a:rPr lang="nl-NL"/>
              <a:t>Vierde niveau</a:t>
            </a:r>
          </a:p>
          <a:p>
            <a:pPr lvl="4"/>
            <a:r>
              <a:rPr lang="nl-NL"/>
              <a:t>Vijfde niveau</a:t>
            </a:r>
          </a:p>
        </p:txBody>
      </p:sp>
      <p:sp>
        <p:nvSpPr>
          <p:cNvPr id="4" name="Rechthoek 3">
            <a:extLst>
              <a:ext uri="{FF2B5EF4-FFF2-40B4-BE49-F238E27FC236}">
                <a16:creationId xmlns:a16="http://schemas.microsoft.com/office/drawing/2014/main" id="{5E8F2286-1E3B-1B4B-86CC-93C38DE415CF}"/>
              </a:ext>
            </a:extLst>
          </p:cNvPr>
          <p:cNvSpPr/>
          <p:nvPr userDrawn="1"/>
        </p:nvSpPr>
        <p:spPr>
          <a:xfrm>
            <a:off x="695325" y="64980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6" name="Tijdelijke aanduiding voor dianummer 5">
            <a:extLst>
              <a:ext uri="{FF2B5EF4-FFF2-40B4-BE49-F238E27FC236}">
                <a16:creationId xmlns:a16="http://schemas.microsoft.com/office/drawing/2014/main" id="{B642FED5-4B4C-474C-ABBE-09A0AEA4D35F}"/>
              </a:ext>
            </a:extLst>
          </p:cNvPr>
          <p:cNvSpPr>
            <a:spLocks noGrp="1"/>
          </p:cNvSpPr>
          <p:nvPr>
            <p:ph type="sldNum" sz="quarter" idx="4"/>
          </p:nvPr>
        </p:nvSpPr>
        <p:spPr>
          <a:xfrm>
            <a:off x="695325" y="6562800"/>
            <a:ext cx="360000" cy="215984"/>
          </a:xfrm>
          <a:prstGeom prst="rect">
            <a:avLst/>
          </a:prstGeom>
          <a:noFill/>
        </p:spPr>
        <p:txBody>
          <a:bodyPr vert="horz" lIns="0" tIns="0" rIns="0" bIns="0" rtlCol="0" anchor="ctr" anchorCtr="0"/>
          <a:lstStyle>
            <a:defPPr>
              <a:defRPr lang="nl-NL"/>
            </a:defPPr>
            <a:lvl1pPr marL="0" algn="ctr" defTabSz="914400" rtl="0" eaLnBrk="1" latinLnBrk="0" hangingPunct="1">
              <a:defRPr sz="1200" b="0" i="0" kern="1200">
                <a:solidFill>
                  <a:schemeClr val="bg1"/>
                </a:solidFill>
                <a:latin typeface="Univers Condensed" panose="020B050602020205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7ADCBF-357F-4343-B3AE-09D1C3C30EB2}" type="slidenum">
              <a:rPr lang="nl-NL"/>
              <a:t>‹#›</a:t>
            </a:fld>
            <a:endParaRPr lang="nl-NL"/>
          </a:p>
        </p:txBody>
      </p:sp>
    </p:spTree>
    <p:extLst>
      <p:ext uri="{BB962C8B-B14F-4D97-AF65-F5344CB8AC3E}">
        <p14:creationId xmlns:p14="http://schemas.microsoft.com/office/powerpoint/2010/main" val="3573832811"/>
      </p:ext>
    </p:extLst>
  </p:cSld>
  <p:clrMap bg1="lt1" tx1="dk1" bg2="lt2" tx2="dk2" accent1="accent1" accent2="accent2" accent3="accent3" accent4="accent4" accent5="accent5" accent6="accent6" hlink="hlink" folHlink="folHlink"/>
  <p:sldLayoutIdLst>
    <p:sldLayoutId id="2147483842" r:id="rId1"/>
    <p:sldLayoutId id="2147483853" r:id="rId2"/>
    <p:sldLayoutId id="2147483860" r:id="rId3"/>
  </p:sldLayoutIdLst>
  <p:transition/>
  <p:hf hdr="0" ftr="0" dt="0"/>
  <p:txStyles>
    <p:titleStyle>
      <a:lvl1pPr algn="l" defTabSz="914400" rtl="0" eaLnBrk="1" latinLnBrk="0" hangingPunct="1">
        <a:lnSpc>
          <a:spcPts val="3400"/>
        </a:lnSpc>
        <a:spcBef>
          <a:spcPct val="0"/>
        </a:spcBef>
        <a:buNone/>
        <a:defRPr sz="2800" b="0" i="0" kern="1200">
          <a:solidFill>
            <a:schemeClr val="tx1"/>
          </a:solidFill>
          <a:latin typeface="+mj-lt"/>
          <a:ea typeface="+mj-ea"/>
          <a:cs typeface="+mj-cs"/>
        </a:defRPr>
      </a:lvl1pPr>
    </p:titleStyle>
    <p:bodyStyle>
      <a:lvl1pPr marL="285750" indent="-284400" algn="l" defTabSz="2160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1pPr>
      <a:lvl2pPr marL="6840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2pPr>
      <a:lvl3pPr marL="11430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3pPr>
      <a:lvl4pPr marL="16002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4pPr>
      <a:lvl5pPr marL="211455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5pPr>
      <a:lvl6pPr marL="25146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6pPr>
      <a:lvl7pPr marL="29718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7pPr>
      <a:lvl8pPr marL="34290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8pPr>
      <a:lvl9pPr marL="3943350" indent="-28575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438" userDrawn="1">
          <p15:clr>
            <a:srgbClr val="F26B43"/>
          </p15:clr>
        </p15:guide>
        <p15:guide id="3" orient="horz" pos="436" userDrawn="1">
          <p15:clr>
            <a:srgbClr val="F26B43"/>
          </p15:clr>
        </p15:guide>
        <p15:guide id="4" orient="horz" pos="3884" userDrawn="1">
          <p15:clr>
            <a:srgbClr val="F26B43"/>
          </p15:clr>
        </p15:guide>
        <p15:guide id="5" pos="3840" userDrawn="1">
          <p15:clr>
            <a:srgbClr val="F26B43"/>
          </p15:clr>
        </p15:guide>
        <p15:guide id="6" pos="7242" userDrawn="1">
          <p15:clr>
            <a:srgbClr val="F26B43"/>
          </p15:clr>
        </p15:guide>
        <p15:guide id="7" pos="3749" userDrawn="1">
          <p15:clr>
            <a:srgbClr val="F26B43"/>
          </p15:clr>
        </p15:guide>
        <p15:guide id="8" pos="3931" userDrawn="1">
          <p15:clr>
            <a:srgbClr val="F26B43"/>
          </p15:clr>
        </p15:guide>
        <p15:guide id="9" pos="2570" userDrawn="1">
          <p15:clr>
            <a:srgbClr val="F26B43"/>
          </p15:clr>
        </p15:guide>
        <p15:guide id="10" pos="5201" userDrawn="1">
          <p15:clr>
            <a:srgbClr val="F26B43"/>
          </p15:clr>
        </p15:guide>
        <p15:guide id="11" pos="3205" userDrawn="1">
          <p15:clr>
            <a:srgbClr val="F26B43"/>
          </p15:clr>
        </p15:guide>
        <p15:guide id="12" pos="4475" userDrawn="1">
          <p15:clr>
            <a:srgbClr val="F26B43"/>
          </p15:clr>
        </p15:guide>
        <p15:guide id="13" orient="horz" pos="102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DEDC692-EDD9-B54B-91F3-BF8080E5DCAB}"/>
              </a:ext>
            </a:extLst>
          </p:cNvPr>
          <p:cNvSpPr>
            <a:spLocks noGrp="1"/>
          </p:cNvSpPr>
          <p:nvPr>
            <p:ph type="title"/>
          </p:nvPr>
        </p:nvSpPr>
        <p:spPr>
          <a:xfrm>
            <a:off x="698400" y="980728"/>
            <a:ext cx="10801350" cy="359990"/>
          </a:xfrm>
          <a:prstGeom prst="rect">
            <a:avLst/>
          </a:prstGeom>
        </p:spPr>
        <p:txBody>
          <a:bodyPr vert="horz" lIns="0" tIns="0" rIns="0" bIns="0" rtlCol="0" anchor="t" anchorCtr="0">
            <a:noAutofit/>
          </a:bodyPr>
          <a:lstStyle/>
          <a:p>
            <a:endParaRPr lang="nl-NL"/>
          </a:p>
        </p:txBody>
      </p:sp>
      <p:sp>
        <p:nvSpPr>
          <p:cNvPr id="3" name="Tijdelijke aanduiding voor tekst 2">
            <a:extLst>
              <a:ext uri="{FF2B5EF4-FFF2-40B4-BE49-F238E27FC236}">
                <a16:creationId xmlns:a16="http://schemas.microsoft.com/office/drawing/2014/main" id="{97FC5C14-89D3-0A48-B785-1B01506A9961}"/>
              </a:ext>
            </a:extLst>
          </p:cNvPr>
          <p:cNvSpPr>
            <a:spLocks noGrp="1"/>
          </p:cNvSpPr>
          <p:nvPr>
            <p:ph type="body" idx="1"/>
          </p:nvPr>
        </p:nvSpPr>
        <p:spPr>
          <a:xfrm>
            <a:off x="695326" y="1628775"/>
            <a:ext cx="10805348" cy="4535475"/>
          </a:xfrm>
          <a:prstGeom prst="rect">
            <a:avLst/>
          </a:prstGeom>
        </p:spPr>
        <p:txBody>
          <a:bodyPr vert="horz" lIns="0" tIns="0" rIns="0" bIns="0" numCol="2" spcCol="324000" rtlCol="0">
            <a:noAutofit/>
          </a:bodyPr>
          <a:lstStyle/>
          <a:p>
            <a:pPr lvl="0"/>
            <a:r>
              <a:rPr lang="nl-NL"/>
              <a:t>Eerste niveau</a:t>
            </a:r>
          </a:p>
          <a:p>
            <a:pPr lvl="1"/>
            <a:r>
              <a:rPr lang="nl-NL"/>
              <a:t>Tweede niveau</a:t>
            </a:r>
          </a:p>
          <a:p>
            <a:pPr lvl="2"/>
            <a:r>
              <a:rPr lang="nl-NL"/>
              <a:t>Derde niveau</a:t>
            </a:r>
          </a:p>
          <a:p>
            <a:pPr lvl="3"/>
            <a:r>
              <a:rPr lang="nl-NL"/>
              <a:t>Vierde niveau</a:t>
            </a:r>
          </a:p>
          <a:p>
            <a:pPr lvl="4"/>
            <a:r>
              <a:rPr lang="nl-NL"/>
              <a:t>Vijfde niveau</a:t>
            </a:r>
          </a:p>
        </p:txBody>
      </p:sp>
      <p:sp>
        <p:nvSpPr>
          <p:cNvPr id="4" name="Rechthoek 3">
            <a:extLst>
              <a:ext uri="{FF2B5EF4-FFF2-40B4-BE49-F238E27FC236}">
                <a16:creationId xmlns:a16="http://schemas.microsoft.com/office/drawing/2014/main" id="{5E8F2286-1E3B-1B4B-86CC-93C38DE415CF}"/>
              </a:ext>
            </a:extLst>
          </p:cNvPr>
          <p:cNvSpPr/>
          <p:nvPr userDrawn="1"/>
        </p:nvSpPr>
        <p:spPr>
          <a:xfrm>
            <a:off x="695325" y="64980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6" name="Tijdelijke aanduiding voor dianummer 5">
            <a:extLst>
              <a:ext uri="{FF2B5EF4-FFF2-40B4-BE49-F238E27FC236}">
                <a16:creationId xmlns:a16="http://schemas.microsoft.com/office/drawing/2014/main" id="{B642FED5-4B4C-474C-ABBE-09A0AEA4D35F}"/>
              </a:ext>
            </a:extLst>
          </p:cNvPr>
          <p:cNvSpPr>
            <a:spLocks noGrp="1"/>
          </p:cNvSpPr>
          <p:nvPr>
            <p:ph type="sldNum" sz="quarter" idx="4"/>
          </p:nvPr>
        </p:nvSpPr>
        <p:spPr>
          <a:xfrm>
            <a:off x="695325" y="6562800"/>
            <a:ext cx="360000" cy="215984"/>
          </a:xfrm>
          <a:prstGeom prst="rect">
            <a:avLst/>
          </a:prstGeom>
          <a:noFill/>
        </p:spPr>
        <p:txBody>
          <a:bodyPr vert="horz" lIns="0" tIns="0" rIns="0" bIns="0" rtlCol="0" anchor="ctr" anchorCtr="0"/>
          <a:lstStyle>
            <a:defPPr>
              <a:defRPr lang="nl-NL"/>
            </a:defPPr>
            <a:lvl1pPr marL="0" algn="ctr" defTabSz="914400" rtl="0" eaLnBrk="1" latinLnBrk="0" hangingPunct="1">
              <a:defRPr sz="1200" b="0" i="0" kern="1200">
                <a:solidFill>
                  <a:schemeClr val="bg1"/>
                </a:solidFill>
                <a:latin typeface="Univers Condensed" panose="020B050602020205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7ADCBF-357F-4343-B3AE-09D1C3C30EB2}" type="slidenum">
              <a:rPr lang="nl-NL"/>
              <a:t>‹#›</a:t>
            </a:fld>
            <a:endParaRPr lang="nl-NL"/>
          </a:p>
        </p:txBody>
      </p:sp>
    </p:spTree>
    <p:extLst>
      <p:ext uri="{BB962C8B-B14F-4D97-AF65-F5344CB8AC3E}">
        <p14:creationId xmlns:p14="http://schemas.microsoft.com/office/powerpoint/2010/main" val="3573832811"/>
      </p:ext>
    </p:extLst>
  </p:cSld>
  <p:clrMap bg1="lt1" tx1="dk1" bg2="lt2" tx2="dk2" accent1="accent1" accent2="accent2" accent3="accent3" accent4="accent4" accent5="accent5" accent6="accent6" hlink="hlink" folHlink="folHlink"/>
  <p:sldLayoutIdLst>
    <p:sldLayoutId id="2147483839" r:id="rId1"/>
    <p:sldLayoutId id="2147483841" r:id="rId2"/>
    <p:sldLayoutId id="2147483855" r:id="rId3"/>
    <p:sldLayoutId id="2147483856" r:id="rId4"/>
  </p:sldLayoutIdLst>
  <p:transition/>
  <p:hf hdr="0" ftr="0" dt="0"/>
  <p:txStyles>
    <p:titleStyle>
      <a:lvl1pPr algn="l" defTabSz="914400" rtl="0" eaLnBrk="1" latinLnBrk="0" hangingPunct="1">
        <a:lnSpc>
          <a:spcPts val="3400"/>
        </a:lnSpc>
        <a:spcBef>
          <a:spcPct val="0"/>
        </a:spcBef>
        <a:buNone/>
        <a:defRPr sz="2800" b="0" i="0" kern="1200">
          <a:solidFill>
            <a:schemeClr val="tx1"/>
          </a:solidFill>
          <a:latin typeface="+mj-lt"/>
          <a:ea typeface="+mj-ea"/>
          <a:cs typeface="+mj-cs"/>
        </a:defRPr>
      </a:lvl1pPr>
    </p:titleStyle>
    <p:bodyStyle>
      <a:lvl1pPr marL="285750" indent="-284400" algn="l" defTabSz="216000" rtl="0" eaLnBrk="1" latinLnBrk="0" hangingPunct="1">
        <a:lnSpc>
          <a:spcPts val="2200"/>
        </a:lnSpc>
        <a:spcBef>
          <a:spcPct val="0"/>
        </a:spcBef>
        <a:buFont typeface="Arial" panose="020B0604020202020204" pitchFamily="34" charset="0"/>
        <a:buChar char="•"/>
        <a:defRPr sz="1500" b="0" i="0" kern="1200">
          <a:solidFill>
            <a:schemeClr val="tx2"/>
          </a:solidFill>
          <a:latin typeface="+mn-lt"/>
          <a:ea typeface="+mn-ea"/>
          <a:cs typeface="+mn-cs"/>
        </a:defRPr>
      </a:lvl1pPr>
      <a:lvl2pPr marL="684000" indent="-284400" algn="l" defTabSz="914400" rtl="0" eaLnBrk="1" latinLnBrk="0" hangingPunct="1">
        <a:lnSpc>
          <a:spcPts val="2200"/>
        </a:lnSpc>
        <a:spcBef>
          <a:spcPct val="0"/>
        </a:spcBef>
        <a:buFont typeface="Arial" panose="020B0604020202020204" pitchFamily="34" charset="0"/>
        <a:buChar char="•"/>
        <a:defRPr sz="1500" b="0" i="0" kern="1200">
          <a:solidFill>
            <a:schemeClr val="tx2"/>
          </a:solidFill>
          <a:latin typeface="+mn-lt"/>
          <a:ea typeface="+mn-ea"/>
          <a:cs typeface="+mn-cs"/>
        </a:defRPr>
      </a:lvl2pPr>
      <a:lvl3pPr marL="1143000" indent="-284400" algn="l" defTabSz="914400" rtl="0" eaLnBrk="1" latinLnBrk="0" hangingPunct="1">
        <a:lnSpc>
          <a:spcPts val="2200"/>
        </a:lnSpc>
        <a:spcBef>
          <a:spcPct val="0"/>
        </a:spcBef>
        <a:buFont typeface="Arial" panose="020B0604020202020204" pitchFamily="34" charset="0"/>
        <a:buChar char="•"/>
        <a:defRPr sz="1500" b="0" i="0" kern="1200">
          <a:solidFill>
            <a:schemeClr val="tx2"/>
          </a:solidFill>
          <a:latin typeface="+mn-lt"/>
          <a:ea typeface="+mn-ea"/>
          <a:cs typeface="+mn-cs"/>
        </a:defRPr>
      </a:lvl3pPr>
      <a:lvl4pPr marL="1600200" indent="-284400" algn="l" defTabSz="914400" rtl="0" eaLnBrk="1" latinLnBrk="0" hangingPunct="1">
        <a:lnSpc>
          <a:spcPts val="2200"/>
        </a:lnSpc>
        <a:spcBef>
          <a:spcPct val="0"/>
        </a:spcBef>
        <a:buFont typeface="Arial" panose="020B0604020202020204" pitchFamily="34" charset="0"/>
        <a:buChar char="•"/>
        <a:defRPr sz="1500" b="0" i="0" kern="1200">
          <a:solidFill>
            <a:schemeClr val="tx2"/>
          </a:solidFill>
          <a:latin typeface="+mn-lt"/>
          <a:ea typeface="+mn-ea"/>
          <a:cs typeface="+mn-cs"/>
        </a:defRPr>
      </a:lvl4pPr>
      <a:lvl5pPr marL="2114550" indent="-284400" algn="l" defTabSz="914400" rtl="0" eaLnBrk="1" latinLnBrk="0" hangingPunct="1">
        <a:lnSpc>
          <a:spcPts val="2200"/>
        </a:lnSpc>
        <a:spcBef>
          <a:spcPct val="0"/>
        </a:spcBef>
        <a:buFont typeface="Arial" panose="020B0604020202020204" pitchFamily="34" charset="0"/>
        <a:buChar char="•"/>
        <a:defRPr sz="1500" b="0" i="0" kern="1200">
          <a:solidFill>
            <a:schemeClr val="tx2"/>
          </a:solidFill>
          <a:latin typeface="+mn-lt"/>
          <a:ea typeface="+mn-ea"/>
          <a:cs typeface="+mn-cs"/>
        </a:defRPr>
      </a:lvl5pPr>
      <a:lvl6pPr marL="25146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6pPr>
      <a:lvl7pPr marL="29718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7pPr>
      <a:lvl8pPr marL="34290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8pPr>
      <a:lvl9pPr marL="3943350" indent="-28575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438" userDrawn="1">
          <p15:clr>
            <a:srgbClr val="F26B43"/>
          </p15:clr>
        </p15:guide>
        <p15:guide id="3" orient="horz" pos="436" userDrawn="1">
          <p15:clr>
            <a:srgbClr val="F26B43"/>
          </p15:clr>
        </p15:guide>
        <p15:guide id="4" orient="horz" pos="3884" userDrawn="1">
          <p15:clr>
            <a:srgbClr val="F26B43"/>
          </p15:clr>
        </p15:guide>
        <p15:guide id="5" pos="3840" userDrawn="1">
          <p15:clr>
            <a:srgbClr val="F26B43"/>
          </p15:clr>
        </p15:guide>
        <p15:guide id="6" pos="7242" userDrawn="1">
          <p15:clr>
            <a:srgbClr val="F26B43"/>
          </p15:clr>
        </p15:guide>
        <p15:guide id="7" pos="3749" userDrawn="1">
          <p15:clr>
            <a:srgbClr val="F26B43"/>
          </p15:clr>
        </p15:guide>
        <p15:guide id="8" pos="3931" userDrawn="1">
          <p15:clr>
            <a:srgbClr val="F26B43"/>
          </p15:clr>
        </p15:guide>
        <p15:guide id="9" pos="2570" userDrawn="1">
          <p15:clr>
            <a:srgbClr val="F26B43"/>
          </p15:clr>
        </p15:guide>
        <p15:guide id="10" pos="5201" userDrawn="1">
          <p15:clr>
            <a:srgbClr val="F26B43"/>
          </p15:clr>
        </p15:guide>
        <p15:guide id="11" pos="3205" userDrawn="1">
          <p15:clr>
            <a:srgbClr val="F26B43"/>
          </p15:clr>
        </p15:guide>
        <p15:guide id="12" pos="4475" userDrawn="1">
          <p15:clr>
            <a:srgbClr val="F26B43"/>
          </p15:clr>
        </p15:guide>
        <p15:guide id="13" orient="horz" pos="1026"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DEDC692-EDD9-B54B-91F3-BF8080E5DCAB}"/>
              </a:ext>
            </a:extLst>
          </p:cNvPr>
          <p:cNvSpPr>
            <a:spLocks noGrp="1"/>
          </p:cNvSpPr>
          <p:nvPr>
            <p:ph type="title"/>
          </p:nvPr>
        </p:nvSpPr>
        <p:spPr>
          <a:xfrm>
            <a:off x="698400" y="980728"/>
            <a:ext cx="10801350" cy="359990"/>
          </a:xfrm>
          <a:prstGeom prst="rect">
            <a:avLst/>
          </a:prstGeom>
        </p:spPr>
        <p:txBody>
          <a:bodyPr vert="horz" lIns="0" tIns="0" rIns="0" bIns="0" rtlCol="0" anchor="t" anchorCtr="0">
            <a:noAutofit/>
          </a:bodyPr>
          <a:lstStyle/>
          <a:p>
            <a:endParaRPr lang="nl-NL"/>
          </a:p>
        </p:txBody>
      </p:sp>
      <p:sp>
        <p:nvSpPr>
          <p:cNvPr id="3" name="Tijdelijke aanduiding voor tekst 2">
            <a:extLst>
              <a:ext uri="{FF2B5EF4-FFF2-40B4-BE49-F238E27FC236}">
                <a16:creationId xmlns:a16="http://schemas.microsoft.com/office/drawing/2014/main" id="{97FC5C14-89D3-0A48-B785-1B01506A9961}"/>
              </a:ext>
            </a:extLst>
          </p:cNvPr>
          <p:cNvSpPr>
            <a:spLocks noGrp="1"/>
          </p:cNvSpPr>
          <p:nvPr>
            <p:ph type="body" idx="1"/>
          </p:nvPr>
        </p:nvSpPr>
        <p:spPr>
          <a:xfrm>
            <a:off x="695326" y="1628775"/>
            <a:ext cx="10805348" cy="4535475"/>
          </a:xfrm>
          <a:prstGeom prst="rect">
            <a:avLst/>
          </a:prstGeom>
        </p:spPr>
        <p:txBody>
          <a:bodyPr vert="horz" lIns="0" tIns="0" rIns="0" bIns="0" numCol="2" spcCol="324000" rtlCol="0">
            <a:noAutofit/>
          </a:bodyPr>
          <a:lstStyle/>
          <a:p>
            <a:pPr lvl="0"/>
            <a:r>
              <a:rPr lang="nl-NL"/>
              <a:t>Eerste niveau</a:t>
            </a:r>
          </a:p>
          <a:p>
            <a:pPr lvl="1"/>
            <a:r>
              <a:rPr lang="nl-NL"/>
              <a:t>Tweede niveau</a:t>
            </a:r>
          </a:p>
          <a:p>
            <a:pPr lvl="2"/>
            <a:r>
              <a:rPr lang="nl-NL"/>
              <a:t>Derde niveau</a:t>
            </a:r>
          </a:p>
          <a:p>
            <a:pPr lvl="3"/>
            <a:r>
              <a:rPr lang="nl-NL"/>
              <a:t>Vierde niveau</a:t>
            </a:r>
          </a:p>
          <a:p>
            <a:pPr lvl="4"/>
            <a:r>
              <a:rPr lang="nl-NL"/>
              <a:t>Vijfde niveau</a:t>
            </a:r>
          </a:p>
        </p:txBody>
      </p:sp>
      <p:sp>
        <p:nvSpPr>
          <p:cNvPr id="4" name="Rechthoek 3">
            <a:extLst>
              <a:ext uri="{FF2B5EF4-FFF2-40B4-BE49-F238E27FC236}">
                <a16:creationId xmlns:a16="http://schemas.microsoft.com/office/drawing/2014/main" id="{5E8F2286-1E3B-1B4B-86CC-93C38DE415CF}"/>
              </a:ext>
            </a:extLst>
          </p:cNvPr>
          <p:cNvSpPr/>
          <p:nvPr userDrawn="1"/>
        </p:nvSpPr>
        <p:spPr>
          <a:xfrm>
            <a:off x="695325" y="64980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nl-NL"/>
          </a:p>
        </p:txBody>
      </p:sp>
      <p:sp>
        <p:nvSpPr>
          <p:cNvPr id="6" name="Tijdelijke aanduiding voor dianummer 5">
            <a:extLst>
              <a:ext uri="{FF2B5EF4-FFF2-40B4-BE49-F238E27FC236}">
                <a16:creationId xmlns:a16="http://schemas.microsoft.com/office/drawing/2014/main" id="{B642FED5-4B4C-474C-ABBE-09A0AEA4D35F}"/>
              </a:ext>
            </a:extLst>
          </p:cNvPr>
          <p:cNvSpPr>
            <a:spLocks noGrp="1"/>
          </p:cNvSpPr>
          <p:nvPr>
            <p:ph type="sldNum" sz="quarter" idx="4"/>
          </p:nvPr>
        </p:nvSpPr>
        <p:spPr>
          <a:xfrm>
            <a:off x="695325" y="6562800"/>
            <a:ext cx="360000" cy="215984"/>
          </a:xfrm>
          <a:prstGeom prst="rect">
            <a:avLst/>
          </a:prstGeom>
          <a:noFill/>
        </p:spPr>
        <p:txBody>
          <a:bodyPr vert="horz" lIns="0" tIns="0" rIns="0" bIns="0" rtlCol="0" anchor="ctr" anchorCtr="0"/>
          <a:lstStyle>
            <a:defPPr>
              <a:defRPr lang="nl-NL"/>
            </a:defPPr>
            <a:lvl1pPr marL="0" algn="ctr" defTabSz="914400" rtl="0" eaLnBrk="1" latinLnBrk="0" hangingPunct="1">
              <a:defRPr sz="1200" b="0" i="0" kern="1200">
                <a:solidFill>
                  <a:schemeClr val="bg1"/>
                </a:solidFill>
                <a:latin typeface="Univers Condensed" panose="020B050602020205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7ADCBF-357F-4343-B3AE-09D1C3C30EB2}" type="slidenum">
              <a:rPr lang="nl-NL"/>
              <a:t>‹#›</a:t>
            </a:fld>
            <a:endParaRPr lang="nl-NL"/>
          </a:p>
        </p:txBody>
      </p:sp>
    </p:spTree>
    <p:extLst>
      <p:ext uri="{BB962C8B-B14F-4D97-AF65-F5344CB8AC3E}">
        <p14:creationId xmlns:p14="http://schemas.microsoft.com/office/powerpoint/2010/main" val="3573832811"/>
      </p:ext>
    </p:extLst>
  </p:cSld>
  <p:clrMap bg1="lt1" tx1="dk1" bg2="lt2" tx2="dk2" accent1="accent1" accent2="accent2" accent3="accent3" accent4="accent4" accent5="accent5" accent6="accent6" hlink="hlink" folHlink="folHlink"/>
  <p:sldLayoutIdLst>
    <p:sldLayoutId id="2147483660" r:id="rId1"/>
    <p:sldLayoutId id="2147483854" r:id="rId2"/>
    <p:sldLayoutId id="2147483861" r:id="rId3"/>
  </p:sldLayoutIdLst>
  <p:transition/>
  <p:hf hdr="0" ftr="0" dt="0"/>
  <p:txStyles>
    <p:titleStyle>
      <a:lvl1pPr algn="l" defTabSz="914400" rtl="0" eaLnBrk="1" latinLnBrk="0" hangingPunct="1">
        <a:lnSpc>
          <a:spcPts val="3400"/>
        </a:lnSpc>
        <a:spcBef>
          <a:spcPct val="0"/>
        </a:spcBef>
        <a:buNone/>
        <a:defRPr sz="2800" b="0" i="0" kern="1200">
          <a:solidFill>
            <a:schemeClr val="tx1"/>
          </a:solidFill>
          <a:latin typeface="+mj-lt"/>
          <a:ea typeface="+mj-ea"/>
          <a:cs typeface="+mj-cs"/>
        </a:defRPr>
      </a:lvl1pPr>
    </p:titleStyle>
    <p:bodyStyle>
      <a:lvl1pPr marL="285750" indent="-284400" algn="l" defTabSz="2160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1pPr>
      <a:lvl2pPr marL="6840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2pPr>
      <a:lvl3pPr marL="11430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3pPr>
      <a:lvl4pPr marL="160020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4pPr>
      <a:lvl5pPr marL="2114550" indent="-284400" algn="l" defTabSz="914400" rtl="0" eaLnBrk="1" latinLnBrk="0" hangingPunct="1">
        <a:lnSpc>
          <a:spcPts val="2200"/>
        </a:lnSpc>
        <a:spcBef>
          <a:spcPct val="0"/>
        </a:spcBef>
        <a:buClr>
          <a:schemeClr val="tx1"/>
        </a:buClr>
        <a:buFont typeface="Arial" panose="020B0604020202020204" pitchFamily="34" charset="0"/>
        <a:buChar char="•"/>
        <a:defRPr sz="1500" b="0" i="0" kern="1200">
          <a:solidFill>
            <a:schemeClr val="tx2"/>
          </a:solidFill>
          <a:latin typeface="+mn-lt"/>
          <a:ea typeface="+mn-ea"/>
          <a:cs typeface="+mn-cs"/>
        </a:defRPr>
      </a:lvl5pPr>
      <a:lvl6pPr marL="25146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6pPr>
      <a:lvl7pPr marL="29718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7pPr>
      <a:lvl8pPr marL="3429000" indent="-22860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8pPr>
      <a:lvl9pPr marL="3943350" indent="-285750" algn="l" defTabSz="914400" rtl="0" eaLnBrk="1" latinLnBrk="0" hangingPunct="1">
        <a:lnSpc>
          <a:spcPts val="2200"/>
        </a:lnSpc>
        <a:spcBef>
          <a:spcPct val="0"/>
        </a:spcBef>
        <a:buFont typeface="Arial" panose="020B0604020202020204" pitchFamily="34" charset="0"/>
        <a:buChar char="•"/>
        <a:defRPr sz="1500" b="0" kern="1200">
          <a:solidFill>
            <a:schemeClr val="tx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438" userDrawn="1">
          <p15:clr>
            <a:srgbClr val="F26B43"/>
          </p15:clr>
        </p15:guide>
        <p15:guide id="3" orient="horz" pos="436" userDrawn="1">
          <p15:clr>
            <a:srgbClr val="F26B43"/>
          </p15:clr>
        </p15:guide>
        <p15:guide id="4" orient="horz" pos="3884" userDrawn="1">
          <p15:clr>
            <a:srgbClr val="F26B43"/>
          </p15:clr>
        </p15:guide>
        <p15:guide id="5" pos="3840" userDrawn="1">
          <p15:clr>
            <a:srgbClr val="F26B43"/>
          </p15:clr>
        </p15:guide>
        <p15:guide id="6" pos="7242" userDrawn="1">
          <p15:clr>
            <a:srgbClr val="F26B43"/>
          </p15:clr>
        </p15:guide>
        <p15:guide id="7" pos="3749" userDrawn="1">
          <p15:clr>
            <a:srgbClr val="F26B43"/>
          </p15:clr>
        </p15:guide>
        <p15:guide id="8" pos="3931" userDrawn="1">
          <p15:clr>
            <a:srgbClr val="F26B43"/>
          </p15:clr>
        </p15:guide>
        <p15:guide id="9" pos="2570" userDrawn="1">
          <p15:clr>
            <a:srgbClr val="F26B43"/>
          </p15:clr>
        </p15:guide>
        <p15:guide id="10" pos="5201" userDrawn="1">
          <p15:clr>
            <a:srgbClr val="F26B43"/>
          </p15:clr>
        </p15:guide>
        <p15:guide id="11" pos="3205" userDrawn="1">
          <p15:clr>
            <a:srgbClr val="F26B43"/>
          </p15:clr>
        </p15:guide>
        <p15:guide id="12" pos="4475" userDrawn="1">
          <p15:clr>
            <a:srgbClr val="F26B43"/>
          </p15:clr>
        </p15:guide>
        <p15:guide id="13" orient="horz" pos="1026"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notesSlide" Target="../notesSlides/notesSlide1.xml"/><Relationship Id="rId7" Type="http://schemas.openxmlformats.org/officeDocument/2006/relationships/image" Target="../media/image9.png"/><Relationship Id="rId2" Type="http://schemas.openxmlformats.org/officeDocument/2006/relationships/slideLayout" Target="../slideLayouts/slideLayout17.xml"/><Relationship Id="rId1" Type="http://schemas.openxmlformats.org/officeDocument/2006/relationships/tags" Target="../tags/tag2.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jpe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2.xml"/><Relationship Id="rId7" Type="http://schemas.openxmlformats.org/officeDocument/2006/relationships/image" Target="../media/image16.png"/><Relationship Id="rId2" Type="http://schemas.openxmlformats.org/officeDocument/2006/relationships/slideLayout" Target="../slideLayouts/slideLayout13.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tags" Target="../tags/tag4.xml"/><Relationship Id="rId5" Type="http://schemas.openxmlformats.org/officeDocument/2006/relationships/image" Target="../media/image5.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4.xml"/><Relationship Id="rId7" Type="http://schemas.openxmlformats.org/officeDocument/2006/relationships/diagramColors" Target="../diagrams/colors1.xml"/><Relationship Id="rId2" Type="http://schemas.openxmlformats.org/officeDocument/2006/relationships/slideLayout" Target="../slideLayouts/slideLayout10.xml"/><Relationship Id="rId1" Type="http://schemas.openxmlformats.org/officeDocument/2006/relationships/tags" Target="../tags/tag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notesSlide" Target="../notesSlides/notesSlide8.xml"/><Relationship Id="rId7"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jpeg"/><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5.xml"/><Relationship Id="rId1" Type="http://schemas.openxmlformats.org/officeDocument/2006/relationships/tags" Target="../tags/tag10.xml"/><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5.xml"/><Relationship Id="rId1" Type="http://schemas.openxmlformats.org/officeDocument/2006/relationships/tags" Target="../tags/tag11.xml"/><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notesSlide" Target="../notesSlides/notesSlide11.xml"/><Relationship Id="rId7" Type="http://schemas.openxmlformats.org/officeDocument/2006/relationships/image" Target="../media/image33.png"/><Relationship Id="rId2" Type="http://schemas.openxmlformats.org/officeDocument/2006/relationships/slideLayout" Target="../slideLayouts/slideLayout3.xml"/><Relationship Id="rId1" Type="http://schemas.openxmlformats.org/officeDocument/2006/relationships/tags" Target="../tags/tag12.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45.svg"/><Relationship Id="rId4" Type="http://schemas.openxmlformats.org/officeDocument/2006/relationships/image" Target="../media/image43.jpeg"/><Relationship Id="rId9"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a:extLst>
              <a:ext uri="{FF2B5EF4-FFF2-40B4-BE49-F238E27FC236}">
                <a16:creationId xmlns:a16="http://schemas.microsoft.com/office/drawing/2014/main" id="{DBC9F5D8-4837-BB12-8DAB-D4270F86A41D}"/>
              </a:ext>
            </a:extLst>
          </p:cNvPr>
          <p:cNvPicPr>
            <a:picLocks noGrp="1" noChangeAspect="1"/>
          </p:cNvPicPr>
          <p:nvPr>
            <p:ph type="pic" sz="quarter" idx="14"/>
          </p:nvPr>
        </p:nvPicPr>
        <p:blipFill>
          <a:blip r:embed="rId4"/>
          <a:srcRect l="4148" r="20852"/>
          <a:stretch>
            <a:fillRect/>
          </a:stretch>
        </p:blipFill>
        <p:spPr>
          <a:xfrm>
            <a:off x="6096000" y="0"/>
            <a:ext cx="6096000" cy="6858000"/>
          </a:xfrm>
        </p:spPr>
      </p:pic>
      <p:sp>
        <p:nvSpPr>
          <p:cNvPr id="2" name="Tijdelijke aanduiding voor dianummer 1">
            <a:extLst>
              <a:ext uri="{FF2B5EF4-FFF2-40B4-BE49-F238E27FC236}">
                <a16:creationId xmlns:a16="http://schemas.microsoft.com/office/drawing/2014/main" id="{2E773A04-F963-1D84-6C1B-8ADF1A497A63}"/>
              </a:ext>
            </a:extLst>
          </p:cNvPr>
          <p:cNvSpPr>
            <a:spLocks noGrp="1"/>
          </p:cNvSpPr>
          <p:nvPr>
            <p:ph type="sldNum" sz="quarter" idx="12"/>
          </p:nvPr>
        </p:nvSpPr>
        <p:spPr/>
        <p:txBody>
          <a:bodyPr/>
          <a:lstStyle/>
          <a:p>
            <a:fld id="{F17ADCBF-357F-4343-B3AE-09D1C3C30EB2}" type="slidenum">
              <a:rPr lang="nl-NL" smtClean="0"/>
              <a:t>1</a:t>
            </a:fld>
            <a:endParaRPr lang="nl-NL"/>
          </a:p>
        </p:txBody>
      </p:sp>
      <p:sp>
        <p:nvSpPr>
          <p:cNvPr id="3" name="Titel 2">
            <a:extLst>
              <a:ext uri="{FF2B5EF4-FFF2-40B4-BE49-F238E27FC236}">
                <a16:creationId xmlns:a16="http://schemas.microsoft.com/office/drawing/2014/main" id="{BD9BD046-637D-A1DE-9680-AB6A98C1B8F7}"/>
              </a:ext>
            </a:extLst>
          </p:cNvPr>
          <p:cNvSpPr>
            <a:spLocks noGrp="1"/>
          </p:cNvSpPr>
          <p:nvPr>
            <p:ph type="ctrTitle"/>
          </p:nvPr>
        </p:nvSpPr>
        <p:spPr/>
        <p:txBody>
          <a:bodyPr/>
          <a:lstStyle/>
          <a:p>
            <a:r>
              <a:rPr lang="nl-NL" dirty="0" err="1"/>
              <a:t>Databricks</a:t>
            </a:r>
            <a:endParaRPr lang="en-US" dirty="0" err="1"/>
          </a:p>
        </p:txBody>
      </p:sp>
      <p:sp>
        <p:nvSpPr>
          <p:cNvPr id="4" name="Ondertitel 3">
            <a:extLst>
              <a:ext uri="{FF2B5EF4-FFF2-40B4-BE49-F238E27FC236}">
                <a16:creationId xmlns:a16="http://schemas.microsoft.com/office/drawing/2014/main" id="{08AB4F78-A358-670F-332E-DC79ABC6FD65}"/>
              </a:ext>
            </a:extLst>
          </p:cNvPr>
          <p:cNvSpPr>
            <a:spLocks noGrp="1"/>
          </p:cNvSpPr>
          <p:nvPr>
            <p:ph type="subTitle" idx="1"/>
          </p:nvPr>
        </p:nvSpPr>
        <p:spPr/>
        <p:txBody>
          <a:bodyPr/>
          <a:lstStyle/>
          <a:p>
            <a:r>
              <a:rPr lang="nl-NL"/>
              <a:t>Data &amp; Automation Line Up 2024</a:t>
            </a:r>
          </a:p>
        </p:txBody>
      </p:sp>
      <p:pic>
        <p:nvPicPr>
          <p:cNvPr id="10" name="Graphic 9">
            <a:extLst>
              <a:ext uri="{FF2B5EF4-FFF2-40B4-BE49-F238E27FC236}">
                <a16:creationId xmlns:a16="http://schemas.microsoft.com/office/drawing/2014/main" id="{DC55AB5C-8B71-4977-C96E-E3AA80DD8B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52000" y="4878000"/>
            <a:ext cx="1584757" cy="1584757"/>
          </a:xfrm>
          <a:prstGeom prst="rect">
            <a:avLst/>
          </a:prstGeom>
        </p:spPr>
      </p:pic>
      <p:pic>
        <p:nvPicPr>
          <p:cNvPr id="5" name="Graphic 4">
            <a:extLst>
              <a:ext uri="{FF2B5EF4-FFF2-40B4-BE49-F238E27FC236}">
                <a16:creationId xmlns:a16="http://schemas.microsoft.com/office/drawing/2014/main" id="{F5F8E855-773B-0651-BD57-6D109C78DE4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88000" y="396000"/>
            <a:ext cx="1584757" cy="1584757"/>
          </a:xfrm>
          <a:prstGeom prst="rect">
            <a:avLst/>
          </a:prstGeom>
        </p:spPr>
      </p:pic>
      <p:pic>
        <p:nvPicPr>
          <p:cNvPr id="6" name="Graphic 5">
            <a:extLst>
              <a:ext uri="{FF2B5EF4-FFF2-40B4-BE49-F238E27FC236}">
                <a16:creationId xmlns:a16="http://schemas.microsoft.com/office/drawing/2014/main" id="{7F48E1E6-6B7F-58DA-0947-1020184D74F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188000" y="4878000"/>
            <a:ext cx="1584757" cy="1584757"/>
          </a:xfrm>
          <a:prstGeom prst="rect">
            <a:avLst/>
          </a:prstGeom>
        </p:spPr>
      </p:pic>
    </p:spTree>
    <p:custDataLst>
      <p:tags r:id="rId1"/>
    </p:custDataLst>
    <p:extLst>
      <p:ext uri="{BB962C8B-B14F-4D97-AF65-F5344CB8AC3E}">
        <p14:creationId xmlns:p14="http://schemas.microsoft.com/office/powerpoint/2010/main" val="197833819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A7068D-9147-C151-F957-D96BEF2F6460}"/>
              </a:ext>
            </a:extLst>
          </p:cNvPr>
          <p:cNvSpPr>
            <a:spLocks noGrp="1"/>
          </p:cNvSpPr>
          <p:nvPr>
            <p:ph type="title"/>
          </p:nvPr>
        </p:nvSpPr>
        <p:spPr/>
        <p:txBody>
          <a:bodyPr/>
          <a:lstStyle/>
          <a:p>
            <a:r>
              <a:rPr lang="nl-NL" err="1"/>
              <a:t>About Rockfeather</a:t>
            </a:r>
            <a:endParaRPr lang="nl-NL"/>
          </a:p>
        </p:txBody>
      </p:sp>
      <p:sp>
        <p:nvSpPr>
          <p:cNvPr id="3" name="Tijdelijke aanduiding voor dianummer 2">
            <a:extLst>
              <a:ext uri="{FF2B5EF4-FFF2-40B4-BE49-F238E27FC236}">
                <a16:creationId xmlns:a16="http://schemas.microsoft.com/office/drawing/2014/main" id="{175A0159-358B-00A4-89EC-AAB119BC7898}"/>
              </a:ext>
            </a:extLst>
          </p:cNvPr>
          <p:cNvSpPr>
            <a:spLocks noGrp="1"/>
          </p:cNvSpPr>
          <p:nvPr>
            <p:ph type="sldNum" sz="quarter" idx="12"/>
          </p:nvPr>
        </p:nvSpPr>
        <p:spPr/>
        <p:txBody>
          <a:bodyPr/>
          <a:lstStyle/>
          <a:p>
            <a:fld id="{F17ADCBF-357F-4343-B3AE-09D1C3C30EB2}" type="slidenum">
              <a:rPr lang="nl-NL" smtClean="0"/>
              <a:t>2</a:t>
            </a:fld>
            <a:endParaRPr lang="nl-NL"/>
          </a:p>
        </p:txBody>
      </p:sp>
      <p:sp>
        <p:nvSpPr>
          <p:cNvPr id="5" name="Tijdelijke aanduiding voor tekst 4">
            <a:extLst>
              <a:ext uri="{FF2B5EF4-FFF2-40B4-BE49-F238E27FC236}">
                <a16:creationId xmlns:a16="http://schemas.microsoft.com/office/drawing/2014/main" id="{329F105D-90C3-914D-8AF1-4C8F59B09727}"/>
              </a:ext>
            </a:extLst>
          </p:cNvPr>
          <p:cNvSpPr>
            <a:spLocks noGrp="1"/>
          </p:cNvSpPr>
          <p:nvPr>
            <p:ph type="body" sz="quarter" idx="15"/>
          </p:nvPr>
        </p:nvSpPr>
        <p:spPr/>
        <p:txBody>
          <a:bodyPr/>
          <a:lstStyle/>
          <a:p>
            <a:r>
              <a:rPr lang="nl-NL"/>
              <a:t>At Rockfeather, we're not just consultants; we're dream builders. We turn your Data &amp; Automation vision into reality, using the power of technology to bring your ideas to new heights. Working hand-in-hand with you, we empower you to achieve your goals. Ready to see your solid ideas take flight? Partner with Rockfeather today, and let's start a journey of innovation and success. Together, there's no limit to what we can achieve.</a:t>
            </a:r>
          </a:p>
        </p:txBody>
      </p:sp>
      <p:pic>
        <p:nvPicPr>
          <p:cNvPr id="9" name="Afbeelding 8" descr="Afbeelding met Graphics, symbool, logo, ontwerp&#10;&#10;Automatisch gegenereerde beschrijving">
            <a:extLst>
              <a:ext uri="{FF2B5EF4-FFF2-40B4-BE49-F238E27FC236}">
                <a16:creationId xmlns:a16="http://schemas.microsoft.com/office/drawing/2014/main" id="{971605CD-09CB-AA2F-A75D-3EE9150EAE38}"/>
              </a:ext>
            </a:extLst>
          </p:cNvPr>
          <p:cNvPicPr>
            <a:picLocks noChangeAspect="1"/>
          </p:cNvPicPr>
          <p:nvPr/>
        </p:nvPicPr>
        <p:blipFill>
          <a:blip r:embed="rId4"/>
          <a:stretch>
            <a:fillRect/>
          </a:stretch>
        </p:blipFill>
        <p:spPr>
          <a:xfrm>
            <a:off x="6642848" y="1427059"/>
            <a:ext cx="2226211" cy="1512682"/>
          </a:xfrm>
          <a:prstGeom prst="rect">
            <a:avLst/>
          </a:prstGeom>
        </p:spPr>
      </p:pic>
      <p:pic>
        <p:nvPicPr>
          <p:cNvPr id="11" name="Afbeelding 10" descr="Afbeelding met cirkel, Graphics, schermopname, ontwerp&#10;&#10;Automatisch gegenereerde beschrijving">
            <a:extLst>
              <a:ext uri="{FF2B5EF4-FFF2-40B4-BE49-F238E27FC236}">
                <a16:creationId xmlns:a16="http://schemas.microsoft.com/office/drawing/2014/main" id="{722F78D0-698D-73EB-9F5B-21586CA25047}"/>
              </a:ext>
            </a:extLst>
          </p:cNvPr>
          <p:cNvPicPr>
            <a:picLocks noChangeAspect="1"/>
          </p:cNvPicPr>
          <p:nvPr/>
        </p:nvPicPr>
        <p:blipFill>
          <a:blip r:embed="rId5"/>
          <a:stretch>
            <a:fillRect/>
          </a:stretch>
        </p:blipFill>
        <p:spPr>
          <a:xfrm>
            <a:off x="6642848" y="3141578"/>
            <a:ext cx="2226211" cy="1512682"/>
          </a:xfrm>
          <a:prstGeom prst="rect">
            <a:avLst/>
          </a:prstGeom>
        </p:spPr>
      </p:pic>
      <p:pic>
        <p:nvPicPr>
          <p:cNvPr id="13" name="Afbeelding 12" descr="Afbeelding met Graphics, schermopname, ontwerp&#10;&#10;Automatisch gegenereerde beschrijving">
            <a:extLst>
              <a:ext uri="{FF2B5EF4-FFF2-40B4-BE49-F238E27FC236}">
                <a16:creationId xmlns:a16="http://schemas.microsoft.com/office/drawing/2014/main" id="{33F87D90-C650-BFBC-A453-E813BD0A28B5}"/>
              </a:ext>
            </a:extLst>
          </p:cNvPr>
          <p:cNvPicPr>
            <a:picLocks noChangeAspect="1"/>
          </p:cNvPicPr>
          <p:nvPr/>
        </p:nvPicPr>
        <p:blipFill>
          <a:blip r:embed="rId6"/>
          <a:stretch>
            <a:fillRect/>
          </a:stretch>
        </p:blipFill>
        <p:spPr>
          <a:xfrm>
            <a:off x="9201953" y="1427059"/>
            <a:ext cx="2226211" cy="1512682"/>
          </a:xfrm>
          <a:prstGeom prst="rect">
            <a:avLst/>
          </a:prstGeom>
        </p:spPr>
      </p:pic>
      <p:pic>
        <p:nvPicPr>
          <p:cNvPr id="15" name="Afbeelding 14" descr="Afbeelding met schermopname, diagram, ontwerp&#10;&#10;Automatisch gegenereerde beschrijving">
            <a:extLst>
              <a:ext uri="{FF2B5EF4-FFF2-40B4-BE49-F238E27FC236}">
                <a16:creationId xmlns:a16="http://schemas.microsoft.com/office/drawing/2014/main" id="{46E6D6DD-3710-B0A1-B097-9457836D62E2}"/>
              </a:ext>
            </a:extLst>
          </p:cNvPr>
          <p:cNvPicPr>
            <a:picLocks noChangeAspect="1"/>
          </p:cNvPicPr>
          <p:nvPr/>
        </p:nvPicPr>
        <p:blipFill>
          <a:blip r:embed="rId7"/>
          <a:stretch>
            <a:fillRect/>
          </a:stretch>
        </p:blipFill>
        <p:spPr>
          <a:xfrm>
            <a:off x="9201952" y="3141578"/>
            <a:ext cx="2226211" cy="1512682"/>
          </a:xfrm>
          <a:prstGeom prst="rect">
            <a:avLst/>
          </a:prstGeom>
        </p:spPr>
      </p:pic>
      <p:pic>
        <p:nvPicPr>
          <p:cNvPr id="17" name="Afbeelding 16" descr="Afbeelding met Graphics, logo, ontwerp&#10;&#10;Automatisch gegenereerde beschrijving">
            <a:extLst>
              <a:ext uri="{FF2B5EF4-FFF2-40B4-BE49-F238E27FC236}">
                <a16:creationId xmlns:a16="http://schemas.microsoft.com/office/drawing/2014/main" id="{D9DCAACF-9049-2BEF-EDB4-0A7BBC2BA63F}"/>
              </a:ext>
            </a:extLst>
          </p:cNvPr>
          <p:cNvPicPr>
            <a:picLocks noChangeAspect="1"/>
          </p:cNvPicPr>
          <p:nvPr/>
        </p:nvPicPr>
        <p:blipFill>
          <a:blip r:embed="rId8"/>
          <a:stretch>
            <a:fillRect/>
          </a:stretch>
        </p:blipFill>
        <p:spPr>
          <a:xfrm>
            <a:off x="6642847" y="4856097"/>
            <a:ext cx="2226211" cy="1512682"/>
          </a:xfrm>
          <a:prstGeom prst="rect">
            <a:avLst/>
          </a:prstGeom>
        </p:spPr>
      </p:pic>
    </p:spTree>
    <p:custDataLst>
      <p:tags r:id="rId1"/>
    </p:custDataLst>
    <p:extLst>
      <p:ext uri="{BB962C8B-B14F-4D97-AF65-F5344CB8AC3E}">
        <p14:creationId xmlns:p14="http://schemas.microsoft.com/office/powerpoint/2010/main" val="245032547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itel 115">
            <a:extLst>
              <a:ext uri="{FF2B5EF4-FFF2-40B4-BE49-F238E27FC236}">
                <a16:creationId xmlns:a16="http://schemas.microsoft.com/office/drawing/2014/main" id="{631E3565-44B1-C1D5-B460-798C278172D0}"/>
              </a:ext>
            </a:extLst>
          </p:cNvPr>
          <p:cNvSpPr>
            <a:spLocks noGrp="1"/>
          </p:cNvSpPr>
          <p:nvPr>
            <p:ph type="title"/>
          </p:nvPr>
        </p:nvSpPr>
        <p:spPr/>
        <p:txBody>
          <a:bodyPr/>
          <a:lstStyle/>
          <a:p>
            <a:r>
              <a:rPr lang="nl-NL" err="1"/>
              <a:t>Our techologies</a:t>
            </a:r>
            <a:endParaRPr lang="nl-NL"/>
          </a:p>
        </p:txBody>
      </p:sp>
      <p:sp>
        <p:nvSpPr>
          <p:cNvPr id="3" name="Tijdelijke aanduiding voor dianummer 2">
            <a:extLst>
              <a:ext uri="{FF2B5EF4-FFF2-40B4-BE49-F238E27FC236}">
                <a16:creationId xmlns:a16="http://schemas.microsoft.com/office/drawing/2014/main" id="{182A678F-520E-EB50-AAC4-F8E35ABE8F40}"/>
              </a:ext>
            </a:extLst>
          </p:cNvPr>
          <p:cNvSpPr>
            <a:spLocks noGrp="1"/>
          </p:cNvSpPr>
          <p:nvPr>
            <p:ph type="sldNum" sz="quarter" idx="12"/>
          </p:nvPr>
        </p:nvSpPr>
        <p:spPr>
          <a:xfrm>
            <a:off x="695325" y="6562800"/>
            <a:ext cx="360000" cy="215984"/>
          </a:xfrm>
        </p:spPr>
        <p:txBody>
          <a:bodyPr/>
          <a:lstStyle/>
          <a:p>
            <a:fld id="{F17ADCBF-357F-4343-B3AE-09D1C3C30EB2}" type="slidenum">
              <a:rPr lang="nl-NL" smtClean="0"/>
              <a:t>3</a:t>
            </a:fld>
            <a:endParaRPr lang="nl-NL"/>
          </a:p>
        </p:txBody>
      </p:sp>
      <p:grpSp>
        <p:nvGrpSpPr>
          <p:cNvPr id="55" name="Groep 54">
            <a:extLst>
              <a:ext uri="{FF2B5EF4-FFF2-40B4-BE49-F238E27FC236}">
                <a16:creationId xmlns:a16="http://schemas.microsoft.com/office/drawing/2014/main" id="{1B30A714-9370-C1C3-0887-3CBB8CE75556}"/>
              </a:ext>
            </a:extLst>
          </p:cNvPr>
          <p:cNvGrpSpPr/>
          <p:nvPr/>
        </p:nvGrpSpPr>
        <p:grpSpPr>
          <a:xfrm>
            <a:off x="698401" y="1987330"/>
            <a:ext cx="2062958" cy="429040"/>
            <a:chOff x="698400" y="2054746"/>
            <a:chExt cx="2564753" cy="533400"/>
          </a:xfrm>
        </p:grpSpPr>
        <p:pic>
          <p:nvPicPr>
            <p:cNvPr id="56" name="Graphic 55">
              <a:extLst>
                <a:ext uri="{FF2B5EF4-FFF2-40B4-BE49-F238E27FC236}">
                  <a16:creationId xmlns:a16="http://schemas.microsoft.com/office/drawing/2014/main" id="{8AE871AC-623E-9EDC-922F-61AD588EF6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746"/>
              <a:ext cx="622300" cy="533400"/>
            </a:xfrm>
            <a:prstGeom prst="rect">
              <a:avLst/>
            </a:prstGeom>
          </p:spPr>
        </p:pic>
        <p:sp>
          <p:nvSpPr>
            <p:cNvPr id="57" name="Tekstvak 56">
              <a:extLst>
                <a:ext uri="{FF2B5EF4-FFF2-40B4-BE49-F238E27FC236}">
                  <a16:creationId xmlns:a16="http://schemas.microsoft.com/office/drawing/2014/main" id="{209BA3CD-1B0B-0C30-FD7C-13E3902FD91D}"/>
                </a:ext>
              </a:extLst>
            </p:cNvPr>
            <p:cNvSpPr txBox="1"/>
            <p:nvPr/>
          </p:nvSpPr>
          <p:spPr>
            <a:xfrm>
              <a:off x="1428606" y="2121391"/>
              <a:ext cx="1834547"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a:solidFill>
                    <a:schemeClr val="bg1"/>
                  </a:solidFill>
                </a:rPr>
                <a:t>Tableau</a:t>
              </a:r>
            </a:p>
          </p:txBody>
        </p:sp>
      </p:grpSp>
      <p:grpSp>
        <p:nvGrpSpPr>
          <p:cNvPr id="6" name="Groep 5">
            <a:extLst>
              <a:ext uri="{FF2B5EF4-FFF2-40B4-BE49-F238E27FC236}">
                <a16:creationId xmlns:a16="http://schemas.microsoft.com/office/drawing/2014/main" id="{639528AF-CF9F-666F-74EF-712B0A333B0B}"/>
              </a:ext>
            </a:extLst>
          </p:cNvPr>
          <p:cNvGrpSpPr/>
          <p:nvPr/>
        </p:nvGrpSpPr>
        <p:grpSpPr>
          <a:xfrm>
            <a:off x="3609148" y="1987200"/>
            <a:ext cx="2062958" cy="429040"/>
            <a:chOff x="698400" y="2054746"/>
            <a:chExt cx="2564753" cy="533400"/>
          </a:xfrm>
        </p:grpSpPr>
        <p:pic>
          <p:nvPicPr>
            <p:cNvPr id="7" name="Graphic 6">
              <a:extLst>
                <a:ext uri="{FF2B5EF4-FFF2-40B4-BE49-F238E27FC236}">
                  <a16:creationId xmlns:a16="http://schemas.microsoft.com/office/drawing/2014/main" id="{00D2374C-A4DE-6FF7-3779-9D51914DB01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746"/>
              <a:ext cx="622300" cy="533400"/>
            </a:xfrm>
            <a:prstGeom prst="rect">
              <a:avLst/>
            </a:prstGeom>
          </p:spPr>
        </p:pic>
        <p:sp>
          <p:nvSpPr>
            <p:cNvPr id="8" name="Tekstvak 7">
              <a:extLst>
                <a:ext uri="{FF2B5EF4-FFF2-40B4-BE49-F238E27FC236}">
                  <a16:creationId xmlns:a16="http://schemas.microsoft.com/office/drawing/2014/main" id="{1055F3D0-C721-7E1E-6DEA-DC9A2638763C}"/>
                </a:ext>
              </a:extLst>
            </p:cNvPr>
            <p:cNvSpPr txBox="1"/>
            <p:nvPr/>
          </p:nvSpPr>
          <p:spPr>
            <a:xfrm>
              <a:off x="1428606" y="2121391"/>
              <a:ext cx="1834547"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a:solidFill>
                    <a:schemeClr val="bg1"/>
                  </a:solidFill>
                </a:rPr>
                <a:t>Power BI</a:t>
              </a:r>
            </a:p>
          </p:txBody>
        </p:sp>
      </p:grpSp>
      <p:grpSp>
        <p:nvGrpSpPr>
          <p:cNvPr id="9" name="Groep 8">
            <a:extLst>
              <a:ext uri="{FF2B5EF4-FFF2-40B4-BE49-F238E27FC236}">
                <a16:creationId xmlns:a16="http://schemas.microsoft.com/office/drawing/2014/main" id="{1200A0E8-9172-9251-FAE3-D54E02FF2D21}"/>
              </a:ext>
            </a:extLst>
          </p:cNvPr>
          <p:cNvGrpSpPr/>
          <p:nvPr/>
        </p:nvGrpSpPr>
        <p:grpSpPr>
          <a:xfrm>
            <a:off x="6519895" y="1987200"/>
            <a:ext cx="2429371" cy="429040"/>
            <a:chOff x="698400" y="2054746"/>
            <a:chExt cx="3020293" cy="533400"/>
          </a:xfrm>
        </p:grpSpPr>
        <p:pic>
          <p:nvPicPr>
            <p:cNvPr id="10" name="Graphic 9">
              <a:extLst>
                <a:ext uri="{FF2B5EF4-FFF2-40B4-BE49-F238E27FC236}">
                  <a16:creationId xmlns:a16="http://schemas.microsoft.com/office/drawing/2014/main" id="{5E4DCBD9-DF01-0167-975B-5D0B1F39B2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746"/>
              <a:ext cx="622300" cy="533400"/>
            </a:xfrm>
            <a:prstGeom prst="rect">
              <a:avLst/>
            </a:prstGeom>
          </p:spPr>
        </p:pic>
        <p:sp>
          <p:nvSpPr>
            <p:cNvPr id="11" name="Tekstvak 10">
              <a:extLst>
                <a:ext uri="{FF2B5EF4-FFF2-40B4-BE49-F238E27FC236}">
                  <a16:creationId xmlns:a16="http://schemas.microsoft.com/office/drawing/2014/main" id="{1BD38A17-8EB3-C7D3-6F57-92F6F895FD2F}"/>
                </a:ext>
              </a:extLst>
            </p:cNvPr>
            <p:cNvSpPr txBox="1"/>
            <p:nvPr/>
          </p:nvSpPr>
          <p:spPr>
            <a:xfrm>
              <a:off x="1427188" y="2110994"/>
              <a:ext cx="2291505"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err="1">
                  <a:solidFill>
                    <a:schemeClr val="bg1"/>
                  </a:solidFill>
                </a:rPr>
                <a:t>Azure Data Factory</a:t>
              </a:r>
              <a:endParaRPr lang="nl-NL" sz="1600">
                <a:solidFill>
                  <a:schemeClr val="bg1"/>
                </a:solidFill>
              </a:endParaRPr>
            </a:p>
          </p:txBody>
        </p:sp>
      </p:grpSp>
      <p:grpSp>
        <p:nvGrpSpPr>
          <p:cNvPr id="12" name="Groep 11">
            <a:extLst>
              <a:ext uri="{FF2B5EF4-FFF2-40B4-BE49-F238E27FC236}">
                <a16:creationId xmlns:a16="http://schemas.microsoft.com/office/drawing/2014/main" id="{4FC680A3-B3C0-B8FF-E5FC-90B4938F52DA}"/>
              </a:ext>
            </a:extLst>
          </p:cNvPr>
          <p:cNvGrpSpPr/>
          <p:nvPr/>
        </p:nvGrpSpPr>
        <p:grpSpPr>
          <a:xfrm>
            <a:off x="9432000" y="1987200"/>
            <a:ext cx="2062958" cy="429040"/>
            <a:chOff x="698400" y="2054746"/>
            <a:chExt cx="2564753" cy="533400"/>
          </a:xfrm>
        </p:grpSpPr>
        <p:pic>
          <p:nvPicPr>
            <p:cNvPr id="13" name="Graphic 12">
              <a:extLst>
                <a:ext uri="{FF2B5EF4-FFF2-40B4-BE49-F238E27FC236}">
                  <a16:creationId xmlns:a16="http://schemas.microsoft.com/office/drawing/2014/main" id="{19A50DD3-C157-128C-7EE9-027C7FA863E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746"/>
              <a:ext cx="622300" cy="533400"/>
            </a:xfrm>
            <a:prstGeom prst="rect">
              <a:avLst/>
            </a:prstGeom>
          </p:spPr>
        </p:pic>
        <p:sp>
          <p:nvSpPr>
            <p:cNvPr id="14" name="Tekstvak 13">
              <a:extLst>
                <a:ext uri="{FF2B5EF4-FFF2-40B4-BE49-F238E27FC236}">
                  <a16:creationId xmlns:a16="http://schemas.microsoft.com/office/drawing/2014/main" id="{0645271F-C5B6-AFB0-7E4E-64509AA3DC62}"/>
                </a:ext>
              </a:extLst>
            </p:cNvPr>
            <p:cNvSpPr txBox="1"/>
            <p:nvPr/>
          </p:nvSpPr>
          <p:spPr>
            <a:xfrm>
              <a:off x="1428606" y="2121391"/>
              <a:ext cx="1834547"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err="1">
                  <a:solidFill>
                    <a:schemeClr val="bg1"/>
                  </a:solidFill>
                </a:rPr>
                <a:t>TimeXtender</a:t>
              </a:r>
              <a:endParaRPr lang="nl-NL" sz="1600">
                <a:solidFill>
                  <a:schemeClr val="bg1"/>
                </a:solidFill>
              </a:endParaRPr>
            </a:p>
          </p:txBody>
        </p:sp>
      </p:grpSp>
      <p:grpSp>
        <p:nvGrpSpPr>
          <p:cNvPr id="15" name="Groep 14">
            <a:extLst>
              <a:ext uri="{FF2B5EF4-FFF2-40B4-BE49-F238E27FC236}">
                <a16:creationId xmlns:a16="http://schemas.microsoft.com/office/drawing/2014/main" id="{EAB52A36-EE5D-E8F9-67BF-15944BFAEB60}"/>
              </a:ext>
            </a:extLst>
          </p:cNvPr>
          <p:cNvGrpSpPr/>
          <p:nvPr/>
        </p:nvGrpSpPr>
        <p:grpSpPr>
          <a:xfrm>
            <a:off x="698401" y="3114381"/>
            <a:ext cx="2062958" cy="429040"/>
            <a:chOff x="698400" y="2054746"/>
            <a:chExt cx="2564753" cy="533400"/>
          </a:xfrm>
        </p:grpSpPr>
        <p:pic>
          <p:nvPicPr>
            <p:cNvPr id="16" name="Graphic 15">
              <a:extLst>
                <a:ext uri="{FF2B5EF4-FFF2-40B4-BE49-F238E27FC236}">
                  <a16:creationId xmlns:a16="http://schemas.microsoft.com/office/drawing/2014/main" id="{5372EACF-D60C-27D7-124A-CA77412C408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746"/>
              <a:ext cx="622300" cy="533400"/>
            </a:xfrm>
            <a:prstGeom prst="rect">
              <a:avLst/>
            </a:prstGeom>
          </p:spPr>
        </p:pic>
        <p:sp>
          <p:nvSpPr>
            <p:cNvPr id="17" name="Tekstvak 16">
              <a:extLst>
                <a:ext uri="{FF2B5EF4-FFF2-40B4-BE49-F238E27FC236}">
                  <a16:creationId xmlns:a16="http://schemas.microsoft.com/office/drawing/2014/main" id="{D19234BD-6281-1033-5D11-48E6BE33A41B}"/>
                </a:ext>
              </a:extLst>
            </p:cNvPr>
            <p:cNvSpPr txBox="1"/>
            <p:nvPr/>
          </p:nvSpPr>
          <p:spPr>
            <a:xfrm>
              <a:off x="1428606" y="2121391"/>
              <a:ext cx="1834547"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a:solidFill>
                    <a:schemeClr val="bg1"/>
                  </a:solidFill>
                </a:rPr>
                <a:t>DBT</a:t>
              </a:r>
            </a:p>
          </p:txBody>
        </p:sp>
      </p:grpSp>
      <p:grpSp>
        <p:nvGrpSpPr>
          <p:cNvPr id="18" name="Groep 17">
            <a:extLst>
              <a:ext uri="{FF2B5EF4-FFF2-40B4-BE49-F238E27FC236}">
                <a16:creationId xmlns:a16="http://schemas.microsoft.com/office/drawing/2014/main" id="{487232EC-CE42-C144-0C1C-B62541586293}"/>
              </a:ext>
            </a:extLst>
          </p:cNvPr>
          <p:cNvGrpSpPr/>
          <p:nvPr/>
        </p:nvGrpSpPr>
        <p:grpSpPr>
          <a:xfrm>
            <a:off x="3609148" y="3114000"/>
            <a:ext cx="2062958" cy="429040"/>
            <a:chOff x="698400" y="2054746"/>
            <a:chExt cx="2564753" cy="533400"/>
          </a:xfrm>
        </p:grpSpPr>
        <p:pic>
          <p:nvPicPr>
            <p:cNvPr id="19" name="Graphic 18">
              <a:extLst>
                <a:ext uri="{FF2B5EF4-FFF2-40B4-BE49-F238E27FC236}">
                  <a16:creationId xmlns:a16="http://schemas.microsoft.com/office/drawing/2014/main" id="{EED52A6B-F461-EDD2-4C44-91B50302FC1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746"/>
              <a:ext cx="622300" cy="533400"/>
            </a:xfrm>
            <a:prstGeom prst="rect">
              <a:avLst/>
            </a:prstGeom>
          </p:spPr>
        </p:pic>
        <p:sp>
          <p:nvSpPr>
            <p:cNvPr id="20" name="Tekstvak 19">
              <a:extLst>
                <a:ext uri="{FF2B5EF4-FFF2-40B4-BE49-F238E27FC236}">
                  <a16:creationId xmlns:a16="http://schemas.microsoft.com/office/drawing/2014/main" id="{497C79D4-5AFF-E423-97A8-37839DA3AD53}"/>
                </a:ext>
              </a:extLst>
            </p:cNvPr>
            <p:cNvSpPr txBox="1"/>
            <p:nvPr/>
          </p:nvSpPr>
          <p:spPr>
            <a:xfrm>
              <a:off x="1428606" y="2121391"/>
              <a:ext cx="1834547"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a:solidFill>
                    <a:schemeClr val="bg1"/>
                  </a:solidFill>
                </a:rPr>
                <a:t>Power Apps</a:t>
              </a:r>
            </a:p>
          </p:txBody>
        </p:sp>
      </p:grpSp>
      <p:grpSp>
        <p:nvGrpSpPr>
          <p:cNvPr id="21" name="Groep 20">
            <a:extLst>
              <a:ext uri="{FF2B5EF4-FFF2-40B4-BE49-F238E27FC236}">
                <a16:creationId xmlns:a16="http://schemas.microsoft.com/office/drawing/2014/main" id="{122C530D-D374-312C-E9FC-7CE2A28C9872}"/>
              </a:ext>
            </a:extLst>
          </p:cNvPr>
          <p:cNvGrpSpPr/>
          <p:nvPr/>
        </p:nvGrpSpPr>
        <p:grpSpPr>
          <a:xfrm>
            <a:off x="6519895" y="3114000"/>
            <a:ext cx="2429371" cy="429040"/>
            <a:chOff x="698400" y="2054746"/>
            <a:chExt cx="3020293" cy="533400"/>
          </a:xfrm>
        </p:grpSpPr>
        <p:pic>
          <p:nvPicPr>
            <p:cNvPr id="22" name="Graphic 21">
              <a:extLst>
                <a:ext uri="{FF2B5EF4-FFF2-40B4-BE49-F238E27FC236}">
                  <a16:creationId xmlns:a16="http://schemas.microsoft.com/office/drawing/2014/main" id="{C60F9D02-FAA6-60EF-19C3-9F192D86D8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746"/>
              <a:ext cx="622300" cy="533400"/>
            </a:xfrm>
            <a:prstGeom prst="rect">
              <a:avLst/>
            </a:prstGeom>
          </p:spPr>
        </p:pic>
        <p:sp>
          <p:nvSpPr>
            <p:cNvPr id="23" name="Tekstvak 22">
              <a:extLst>
                <a:ext uri="{FF2B5EF4-FFF2-40B4-BE49-F238E27FC236}">
                  <a16:creationId xmlns:a16="http://schemas.microsoft.com/office/drawing/2014/main" id="{C79AA084-2802-6A2C-666C-304B4E20D4BD}"/>
                </a:ext>
              </a:extLst>
            </p:cNvPr>
            <p:cNvSpPr txBox="1"/>
            <p:nvPr/>
          </p:nvSpPr>
          <p:spPr>
            <a:xfrm>
              <a:off x="1427188" y="2110994"/>
              <a:ext cx="2291505"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err="1">
                  <a:solidFill>
                    <a:schemeClr val="bg1"/>
                  </a:solidFill>
                </a:rPr>
                <a:t>Azure Logic Apps</a:t>
              </a:r>
            </a:p>
          </p:txBody>
        </p:sp>
      </p:grpSp>
      <p:grpSp>
        <p:nvGrpSpPr>
          <p:cNvPr id="24" name="Groep 23">
            <a:extLst>
              <a:ext uri="{FF2B5EF4-FFF2-40B4-BE49-F238E27FC236}">
                <a16:creationId xmlns:a16="http://schemas.microsoft.com/office/drawing/2014/main" id="{A24E58BB-A50A-8FF3-795B-37F33ECCA195}"/>
              </a:ext>
            </a:extLst>
          </p:cNvPr>
          <p:cNvGrpSpPr/>
          <p:nvPr/>
        </p:nvGrpSpPr>
        <p:grpSpPr>
          <a:xfrm>
            <a:off x="9430641" y="3114000"/>
            <a:ext cx="2062958" cy="429040"/>
            <a:chOff x="698400" y="2054746"/>
            <a:chExt cx="2564753" cy="533400"/>
          </a:xfrm>
        </p:grpSpPr>
        <p:pic>
          <p:nvPicPr>
            <p:cNvPr id="25" name="Graphic 24">
              <a:extLst>
                <a:ext uri="{FF2B5EF4-FFF2-40B4-BE49-F238E27FC236}">
                  <a16:creationId xmlns:a16="http://schemas.microsoft.com/office/drawing/2014/main" id="{283A75B0-FB89-7CD9-E977-8738B6D9D2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746"/>
              <a:ext cx="622300" cy="533400"/>
            </a:xfrm>
            <a:prstGeom prst="rect">
              <a:avLst/>
            </a:prstGeom>
          </p:spPr>
        </p:pic>
        <p:sp>
          <p:nvSpPr>
            <p:cNvPr id="26" name="Tekstvak 25">
              <a:extLst>
                <a:ext uri="{FF2B5EF4-FFF2-40B4-BE49-F238E27FC236}">
                  <a16:creationId xmlns:a16="http://schemas.microsoft.com/office/drawing/2014/main" id="{9C96A4A2-5703-1ED2-1EFF-FE0FEF7D37F3}"/>
                </a:ext>
              </a:extLst>
            </p:cNvPr>
            <p:cNvSpPr txBox="1"/>
            <p:nvPr/>
          </p:nvSpPr>
          <p:spPr>
            <a:xfrm>
              <a:off x="1428606" y="2121391"/>
              <a:ext cx="1834547"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err="1">
                  <a:solidFill>
                    <a:schemeClr val="bg1"/>
                  </a:solidFill>
                </a:rPr>
                <a:t>Azure ML</a:t>
              </a:r>
            </a:p>
          </p:txBody>
        </p:sp>
      </p:grpSp>
      <p:grpSp>
        <p:nvGrpSpPr>
          <p:cNvPr id="91" name="Groep 90">
            <a:extLst>
              <a:ext uri="{FF2B5EF4-FFF2-40B4-BE49-F238E27FC236}">
                <a16:creationId xmlns:a16="http://schemas.microsoft.com/office/drawing/2014/main" id="{E2051EA7-BD78-12CB-A667-40049CE5E5E1}"/>
              </a:ext>
            </a:extLst>
          </p:cNvPr>
          <p:cNvGrpSpPr/>
          <p:nvPr/>
        </p:nvGrpSpPr>
        <p:grpSpPr>
          <a:xfrm>
            <a:off x="698400" y="4248000"/>
            <a:ext cx="2062958" cy="429040"/>
            <a:chOff x="698400" y="2054746"/>
            <a:chExt cx="2564753" cy="533400"/>
          </a:xfrm>
        </p:grpSpPr>
        <p:pic>
          <p:nvPicPr>
            <p:cNvPr id="92" name="Graphic 91">
              <a:extLst>
                <a:ext uri="{FF2B5EF4-FFF2-40B4-BE49-F238E27FC236}">
                  <a16:creationId xmlns:a16="http://schemas.microsoft.com/office/drawing/2014/main" id="{C3327C3B-26B9-50DE-67FD-850D2FB9CDF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746"/>
              <a:ext cx="622300" cy="533400"/>
            </a:xfrm>
            <a:prstGeom prst="rect">
              <a:avLst/>
            </a:prstGeom>
          </p:spPr>
        </p:pic>
        <p:sp>
          <p:nvSpPr>
            <p:cNvPr id="93" name="Tekstvak 92">
              <a:extLst>
                <a:ext uri="{FF2B5EF4-FFF2-40B4-BE49-F238E27FC236}">
                  <a16:creationId xmlns:a16="http://schemas.microsoft.com/office/drawing/2014/main" id="{AF94314A-84A4-8AF5-8A7A-9E4BB264DD65}"/>
                </a:ext>
              </a:extLst>
            </p:cNvPr>
            <p:cNvSpPr txBox="1"/>
            <p:nvPr/>
          </p:nvSpPr>
          <p:spPr>
            <a:xfrm>
              <a:off x="1428606" y="2121391"/>
              <a:ext cx="1834547"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err="1">
                  <a:solidFill>
                    <a:schemeClr val="bg1"/>
                  </a:solidFill>
                </a:rPr>
                <a:t>Databricks</a:t>
              </a:r>
              <a:endParaRPr lang="nl-NL" sz="1600">
                <a:solidFill>
                  <a:schemeClr val="bg1"/>
                </a:solidFill>
              </a:endParaRPr>
            </a:p>
          </p:txBody>
        </p:sp>
      </p:grpSp>
      <p:grpSp>
        <p:nvGrpSpPr>
          <p:cNvPr id="94" name="Groep 93">
            <a:extLst>
              <a:ext uri="{FF2B5EF4-FFF2-40B4-BE49-F238E27FC236}">
                <a16:creationId xmlns:a16="http://schemas.microsoft.com/office/drawing/2014/main" id="{E2114322-64F2-F68A-EAC1-4BFB17394424}"/>
              </a:ext>
            </a:extLst>
          </p:cNvPr>
          <p:cNvGrpSpPr/>
          <p:nvPr/>
        </p:nvGrpSpPr>
        <p:grpSpPr>
          <a:xfrm>
            <a:off x="3609148" y="4248000"/>
            <a:ext cx="2062958" cy="429040"/>
            <a:chOff x="698400" y="2054746"/>
            <a:chExt cx="2564753" cy="533400"/>
          </a:xfrm>
        </p:grpSpPr>
        <p:pic>
          <p:nvPicPr>
            <p:cNvPr id="95" name="Graphic 94">
              <a:extLst>
                <a:ext uri="{FF2B5EF4-FFF2-40B4-BE49-F238E27FC236}">
                  <a16:creationId xmlns:a16="http://schemas.microsoft.com/office/drawing/2014/main" id="{CF2973EF-005B-8854-FC89-C0A5B98E32A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746"/>
              <a:ext cx="622300" cy="533400"/>
            </a:xfrm>
            <a:prstGeom prst="rect">
              <a:avLst/>
            </a:prstGeom>
          </p:spPr>
        </p:pic>
        <p:sp>
          <p:nvSpPr>
            <p:cNvPr id="96" name="Tekstvak 95">
              <a:extLst>
                <a:ext uri="{FF2B5EF4-FFF2-40B4-BE49-F238E27FC236}">
                  <a16:creationId xmlns:a16="http://schemas.microsoft.com/office/drawing/2014/main" id="{0F4C321C-139B-BA2A-C2BE-CAC360D825AE}"/>
                </a:ext>
              </a:extLst>
            </p:cNvPr>
            <p:cNvSpPr txBox="1"/>
            <p:nvPr/>
          </p:nvSpPr>
          <p:spPr>
            <a:xfrm>
              <a:off x="1428606" y="2121391"/>
              <a:ext cx="1834547"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err="1">
                  <a:solidFill>
                    <a:schemeClr val="bg1"/>
                  </a:solidFill>
                </a:rPr>
                <a:t>Outsystems</a:t>
              </a:r>
              <a:endParaRPr lang="nl-NL" sz="1600">
                <a:solidFill>
                  <a:schemeClr val="bg1"/>
                </a:solidFill>
              </a:endParaRPr>
            </a:p>
          </p:txBody>
        </p:sp>
      </p:grpSp>
      <p:grpSp>
        <p:nvGrpSpPr>
          <p:cNvPr id="97" name="Groep 96">
            <a:extLst>
              <a:ext uri="{FF2B5EF4-FFF2-40B4-BE49-F238E27FC236}">
                <a16:creationId xmlns:a16="http://schemas.microsoft.com/office/drawing/2014/main" id="{985CFB7A-E700-7454-1C54-75784BFB8B63}"/>
              </a:ext>
            </a:extLst>
          </p:cNvPr>
          <p:cNvGrpSpPr/>
          <p:nvPr/>
        </p:nvGrpSpPr>
        <p:grpSpPr>
          <a:xfrm>
            <a:off x="6519895" y="4248000"/>
            <a:ext cx="2062958" cy="429040"/>
            <a:chOff x="698400" y="2054746"/>
            <a:chExt cx="2564753" cy="533400"/>
          </a:xfrm>
        </p:grpSpPr>
        <p:pic>
          <p:nvPicPr>
            <p:cNvPr id="98" name="Graphic 97">
              <a:extLst>
                <a:ext uri="{FF2B5EF4-FFF2-40B4-BE49-F238E27FC236}">
                  <a16:creationId xmlns:a16="http://schemas.microsoft.com/office/drawing/2014/main" id="{E19CFF99-E5FC-0BCC-1CE4-2FDEAB30D28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746"/>
              <a:ext cx="622300" cy="533400"/>
            </a:xfrm>
            <a:prstGeom prst="rect">
              <a:avLst/>
            </a:prstGeom>
          </p:spPr>
        </p:pic>
        <p:sp>
          <p:nvSpPr>
            <p:cNvPr id="99" name="Tekstvak 98">
              <a:extLst>
                <a:ext uri="{FF2B5EF4-FFF2-40B4-BE49-F238E27FC236}">
                  <a16:creationId xmlns:a16="http://schemas.microsoft.com/office/drawing/2014/main" id="{28517457-6965-D6B2-83E1-156AA6FAA3D2}"/>
                </a:ext>
              </a:extLst>
            </p:cNvPr>
            <p:cNvSpPr txBox="1"/>
            <p:nvPr/>
          </p:nvSpPr>
          <p:spPr>
            <a:xfrm>
              <a:off x="1428606" y="2121391"/>
              <a:ext cx="1834547"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err="1">
                  <a:solidFill>
                    <a:schemeClr val="bg1"/>
                  </a:solidFill>
                </a:rPr>
                <a:t>Acterys</a:t>
              </a:r>
              <a:endParaRPr lang="nl-NL" sz="1600">
                <a:solidFill>
                  <a:schemeClr val="bg1"/>
                </a:solidFill>
              </a:endParaRPr>
            </a:p>
          </p:txBody>
        </p:sp>
      </p:grpSp>
      <p:grpSp>
        <p:nvGrpSpPr>
          <p:cNvPr id="100" name="Groep 99">
            <a:extLst>
              <a:ext uri="{FF2B5EF4-FFF2-40B4-BE49-F238E27FC236}">
                <a16:creationId xmlns:a16="http://schemas.microsoft.com/office/drawing/2014/main" id="{4F51C92E-4CF8-131F-82EB-818A593D1935}"/>
              </a:ext>
            </a:extLst>
          </p:cNvPr>
          <p:cNvGrpSpPr/>
          <p:nvPr/>
        </p:nvGrpSpPr>
        <p:grpSpPr>
          <a:xfrm>
            <a:off x="9430641" y="4248000"/>
            <a:ext cx="2062958" cy="429040"/>
            <a:chOff x="698400" y="2054746"/>
            <a:chExt cx="2564753" cy="533400"/>
          </a:xfrm>
        </p:grpSpPr>
        <p:pic>
          <p:nvPicPr>
            <p:cNvPr id="101" name="Graphic 100">
              <a:extLst>
                <a:ext uri="{FF2B5EF4-FFF2-40B4-BE49-F238E27FC236}">
                  <a16:creationId xmlns:a16="http://schemas.microsoft.com/office/drawing/2014/main" id="{6E674077-1CAC-B66A-1120-3D5AB4FE3F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746"/>
              <a:ext cx="622300" cy="533400"/>
            </a:xfrm>
            <a:prstGeom prst="rect">
              <a:avLst/>
            </a:prstGeom>
          </p:spPr>
        </p:pic>
        <p:sp>
          <p:nvSpPr>
            <p:cNvPr id="102" name="Tekstvak 101">
              <a:extLst>
                <a:ext uri="{FF2B5EF4-FFF2-40B4-BE49-F238E27FC236}">
                  <a16:creationId xmlns:a16="http://schemas.microsoft.com/office/drawing/2014/main" id="{AA4A7EBB-EE23-6542-0BE1-6B1E174022BF}"/>
                </a:ext>
              </a:extLst>
            </p:cNvPr>
            <p:cNvSpPr txBox="1"/>
            <p:nvPr/>
          </p:nvSpPr>
          <p:spPr>
            <a:xfrm>
              <a:off x="1428606" y="2121391"/>
              <a:ext cx="1834547"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err="1">
                  <a:solidFill>
                    <a:schemeClr val="bg1"/>
                  </a:solidFill>
                </a:rPr>
                <a:t>Alteryx</a:t>
              </a:r>
              <a:endParaRPr lang="nl-NL" sz="1600">
                <a:solidFill>
                  <a:schemeClr val="bg1"/>
                </a:solidFill>
              </a:endParaRPr>
            </a:p>
          </p:txBody>
        </p:sp>
      </p:grpSp>
      <p:grpSp>
        <p:nvGrpSpPr>
          <p:cNvPr id="120" name="Groep 119">
            <a:extLst>
              <a:ext uri="{FF2B5EF4-FFF2-40B4-BE49-F238E27FC236}">
                <a16:creationId xmlns:a16="http://schemas.microsoft.com/office/drawing/2014/main" id="{96C2C675-8CD6-71E0-82B8-39DD00BF469A}"/>
              </a:ext>
            </a:extLst>
          </p:cNvPr>
          <p:cNvGrpSpPr/>
          <p:nvPr/>
        </p:nvGrpSpPr>
        <p:grpSpPr>
          <a:xfrm>
            <a:off x="698400" y="5378400"/>
            <a:ext cx="2146400" cy="429040"/>
            <a:chOff x="698400" y="2054870"/>
            <a:chExt cx="2668491" cy="533400"/>
          </a:xfrm>
        </p:grpSpPr>
        <p:pic>
          <p:nvPicPr>
            <p:cNvPr id="121" name="Graphic 120">
              <a:extLst>
                <a:ext uri="{FF2B5EF4-FFF2-40B4-BE49-F238E27FC236}">
                  <a16:creationId xmlns:a16="http://schemas.microsoft.com/office/drawing/2014/main" id="{00551BC2-3612-367B-9588-4D744667BC3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870"/>
              <a:ext cx="622300" cy="533400"/>
            </a:xfrm>
            <a:prstGeom prst="rect">
              <a:avLst/>
            </a:prstGeom>
          </p:spPr>
        </p:pic>
        <p:sp>
          <p:nvSpPr>
            <p:cNvPr id="122" name="Tekstvak 121">
              <a:extLst>
                <a:ext uri="{FF2B5EF4-FFF2-40B4-BE49-F238E27FC236}">
                  <a16:creationId xmlns:a16="http://schemas.microsoft.com/office/drawing/2014/main" id="{8C98A9EF-15A6-4337-E0BB-CC8DF6C13709}"/>
                </a:ext>
              </a:extLst>
            </p:cNvPr>
            <p:cNvSpPr txBox="1"/>
            <p:nvPr/>
          </p:nvSpPr>
          <p:spPr>
            <a:xfrm>
              <a:off x="1428606" y="2121391"/>
              <a:ext cx="1938285"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a:solidFill>
                    <a:schemeClr val="bg1"/>
                  </a:solidFill>
                </a:rPr>
                <a:t>Power Automate</a:t>
              </a:r>
            </a:p>
          </p:txBody>
        </p:sp>
      </p:grpSp>
      <p:grpSp>
        <p:nvGrpSpPr>
          <p:cNvPr id="124" name="Groep 123">
            <a:extLst>
              <a:ext uri="{FF2B5EF4-FFF2-40B4-BE49-F238E27FC236}">
                <a16:creationId xmlns:a16="http://schemas.microsoft.com/office/drawing/2014/main" id="{BB350296-6E34-BB1A-80E7-BC660B238CFD}"/>
              </a:ext>
            </a:extLst>
          </p:cNvPr>
          <p:cNvGrpSpPr/>
          <p:nvPr/>
        </p:nvGrpSpPr>
        <p:grpSpPr>
          <a:xfrm>
            <a:off x="3608578" y="5378400"/>
            <a:ext cx="2174155" cy="429040"/>
            <a:chOff x="698400" y="2054870"/>
            <a:chExt cx="2702997" cy="533400"/>
          </a:xfrm>
        </p:grpSpPr>
        <p:pic>
          <p:nvPicPr>
            <p:cNvPr id="125" name="Graphic 124">
              <a:extLst>
                <a:ext uri="{FF2B5EF4-FFF2-40B4-BE49-F238E27FC236}">
                  <a16:creationId xmlns:a16="http://schemas.microsoft.com/office/drawing/2014/main" id="{0FC49224-3EA7-C76C-20F0-DF307849E8E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870"/>
              <a:ext cx="622300" cy="533400"/>
            </a:xfrm>
            <a:prstGeom prst="rect">
              <a:avLst/>
            </a:prstGeom>
          </p:spPr>
        </p:pic>
        <p:sp>
          <p:nvSpPr>
            <p:cNvPr id="126" name="Tekstvak 125">
              <a:extLst>
                <a:ext uri="{FF2B5EF4-FFF2-40B4-BE49-F238E27FC236}">
                  <a16:creationId xmlns:a16="http://schemas.microsoft.com/office/drawing/2014/main" id="{E982D87B-94EE-640E-FD45-8D61A697BD2C}"/>
                </a:ext>
              </a:extLst>
            </p:cNvPr>
            <p:cNvSpPr txBox="1"/>
            <p:nvPr/>
          </p:nvSpPr>
          <p:spPr>
            <a:xfrm>
              <a:off x="1428606" y="2121391"/>
              <a:ext cx="1972791"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err="1">
                  <a:solidFill>
                    <a:schemeClr val="bg1"/>
                  </a:solidFill>
                </a:rPr>
                <a:t>Process Science</a:t>
              </a:r>
              <a:endParaRPr lang="nl-NL" sz="1600">
                <a:solidFill>
                  <a:schemeClr val="bg1"/>
                </a:solidFill>
              </a:endParaRPr>
            </a:p>
          </p:txBody>
        </p:sp>
      </p:grpSp>
      <p:grpSp>
        <p:nvGrpSpPr>
          <p:cNvPr id="127" name="Groep 126">
            <a:extLst>
              <a:ext uri="{FF2B5EF4-FFF2-40B4-BE49-F238E27FC236}">
                <a16:creationId xmlns:a16="http://schemas.microsoft.com/office/drawing/2014/main" id="{49F6CFF1-9E01-F00D-3AF4-BB9650D3D836}"/>
              </a:ext>
            </a:extLst>
          </p:cNvPr>
          <p:cNvGrpSpPr/>
          <p:nvPr/>
        </p:nvGrpSpPr>
        <p:grpSpPr>
          <a:xfrm>
            <a:off x="6518756" y="5378400"/>
            <a:ext cx="2062958" cy="429040"/>
            <a:chOff x="698400" y="2054870"/>
            <a:chExt cx="2564753" cy="533400"/>
          </a:xfrm>
        </p:grpSpPr>
        <p:pic>
          <p:nvPicPr>
            <p:cNvPr id="128" name="Graphic 127">
              <a:extLst>
                <a:ext uri="{FF2B5EF4-FFF2-40B4-BE49-F238E27FC236}">
                  <a16:creationId xmlns:a16="http://schemas.microsoft.com/office/drawing/2014/main" id="{A04B22FA-E42C-FB1A-E19C-64CA34156EF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870"/>
              <a:ext cx="622300" cy="533400"/>
            </a:xfrm>
            <a:prstGeom prst="rect">
              <a:avLst/>
            </a:prstGeom>
          </p:spPr>
        </p:pic>
        <p:sp>
          <p:nvSpPr>
            <p:cNvPr id="129" name="Tekstvak 128">
              <a:extLst>
                <a:ext uri="{FF2B5EF4-FFF2-40B4-BE49-F238E27FC236}">
                  <a16:creationId xmlns:a16="http://schemas.microsoft.com/office/drawing/2014/main" id="{50A774E3-E106-BE9B-F5D1-F51AFF1E952B}"/>
                </a:ext>
              </a:extLst>
            </p:cNvPr>
            <p:cNvSpPr txBox="1"/>
            <p:nvPr/>
          </p:nvSpPr>
          <p:spPr>
            <a:xfrm>
              <a:off x="1428606" y="2121391"/>
              <a:ext cx="1834547"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a:solidFill>
                    <a:schemeClr val="bg1"/>
                  </a:solidFill>
                </a:rPr>
                <a:t>Python</a:t>
              </a:r>
            </a:p>
          </p:txBody>
        </p:sp>
      </p:grpSp>
      <p:grpSp>
        <p:nvGrpSpPr>
          <p:cNvPr id="130" name="Groep 129">
            <a:extLst>
              <a:ext uri="{FF2B5EF4-FFF2-40B4-BE49-F238E27FC236}">
                <a16:creationId xmlns:a16="http://schemas.microsoft.com/office/drawing/2014/main" id="{07CBBDE0-12BC-796D-A4C7-D5708C80D468}"/>
              </a:ext>
            </a:extLst>
          </p:cNvPr>
          <p:cNvGrpSpPr/>
          <p:nvPr/>
        </p:nvGrpSpPr>
        <p:grpSpPr>
          <a:xfrm>
            <a:off x="9428933" y="5378400"/>
            <a:ext cx="2062958" cy="429040"/>
            <a:chOff x="698400" y="2054870"/>
            <a:chExt cx="2564753" cy="533400"/>
          </a:xfrm>
        </p:grpSpPr>
        <p:pic>
          <p:nvPicPr>
            <p:cNvPr id="131" name="Graphic 130">
              <a:extLst>
                <a:ext uri="{FF2B5EF4-FFF2-40B4-BE49-F238E27FC236}">
                  <a16:creationId xmlns:a16="http://schemas.microsoft.com/office/drawing/2014/main" id="{0A1B2A06-ED74-CF3B-90AD-AD9E11BF369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00" y="2054870"/>
              <a:ext cx="622300" cy="533400"/>
            </a:xfrm>
            <a:prstGeom prst="rect">
              <a:avLst/>
            </a:prstGeom>
          </p:spPr>
        </p:pic>
        <p:sp>
          <p:nvSpPr>
            <p:cNvPr id="132" name="Tekstvak 131">
              <a:extLst>
                <a:ext uri="{FF2B5EF4-FFF2-40B4-BE49-F238E27FC236}">
                  <a16:creationId xmlns:a16="http://schemas.microsoft.com/office/drawing/2014/main" id="{467F256F-71A0-A61B-1DE2-3C14E43ED6E9}"/>
                </a:ext>
              </a:extLst>
            </p:cNvPr>
            <p:cNvSpPr txBox="1"/>
            <p:nvPr/>
          </p:nvSpPr>
          <p:spPr>
            <a:xfrm>
              <a:off x="1428606" y="2121391"/>
              <a:ext cx="1834547" cy="420904"/>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err="1">
                  <a:solidFill>
                    <a:schemeClr val="bg1"/>
                  </a:solidFill>
                </a:rPr>
                <a:t>Airbyte</a:t>
              </a:r>
              <a:endParaRPr lang="nl-NL" sz="1600">
                <a:solidFill>
                  <a:schemeClr val="bg1"/>
                </a:solidFill>
              </a:endParaRPr>
            </a:p>
          </p:txBody>
        </p:sp>
      </p:grpSp>
    </p:spTree>
    <p:custDataLst>
      <p:tags r:id="rId1"/>
    </p:custDataLst>
    <p:extLst>
      <p:ext uri="{BB962C8B-B14F-4D97-AF65-F5344CB8AC3E}">
        <p14:creationId xmlns:p14="http://schemas.microsoft.com/office/powerpoint/2010/main" val="288945432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D53518A-3DA2-493D-A715-70FF5BE5B663}"/>
              </a:ext>
            </a:extLst>
          </p:cNvPr>
          <p:cNvSpPr>
            <a:spLocks noGrp="1"/>
          </p:cNvSpPr>
          <p:nvPr>
            <p:ph type="title"/>
          </p:nvPr>
        </p:nvSpPr>
        <p:spPr>
          <a:xfrm>
            <a:off x="841248" y="256032"/>
            <a:ext cx="10506456" cy="1014984"/>
          </a:xfrm>
        </p:spPr>
        <p:txBody>
          <a:bodyPr vert="horz" lIns="91440" tIns="45720" rIns="91440" bIns="45720" rtlCol="0" anchor="b">
            <a:normAutofit/>
          </a:bodyPr>
          <a:lstStyle/>
          <a:p>
            <a:pPr>
              <a:lnSpc>
                <a:spcPct val="90000"/>
              </a:lnSpc>
            </a:pPr>
            <a:r>
              <a:rPr lang="en-US" sz="4400" kern="1200">
                <a:solidFill>
                  <a:schemeClr val="tx1"/>
                </a:solidFill>
                <a:latin typeface="+mj-lt"/>
                <a:ea typeface="+mj-ea"/>
                <a:cs typeface="+mj-cs"/>
              </a:rPr>
              <a:t>The problem</a:t>
            </a:r>
          </a:p>
        </p:txBody>
      </p:sp>
      <p:sp>
        <p:nvSpPr>
          <p:cNvPr id="12" name="Rectangle 11">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ijdelijke aanduiding voor dianummer 2">
            <a:extLst>
              <a:ext uri="{FF2B5EF4-FFF2-40B4-BE49-F238E27FC236}">
                <a16:creationId xmlns:a16="http://schemas.microsoft.com/office/drawing/2014/main" id="{1F656A77-1D1C-BEDF-9129-123D81A41937}"/>
              </a:ext>
            </a:extLst>
          </p:cNvPr>
          <p:cNvSpPr>
            <a:spLocks noGrp="1"/>
          </p:cNvSpPr>
          <p:nvPr>
            <p:ph type="sldNum" sz="quarter" idx="12"/>
          </p:nvPr>
        </p:nvSpPr>
        <p:spPr>
          <a:xfrm>
            <a:off x="8873254" y="6356350"/>
            <a:ext cx="2477498" cy="365125"/>
          </a:xfrm>
        </p:spPr>
        <p:txBody>
          <a:bodyPr vert="horz" lIns="91440" tIns="45720" rIns="91440" bIns="45720" rtlCol="0" anchor="ctr">
            <a:normAutofit/>
          </a:bodyPr>
          <a:lstStyle/>
          <a:p>
            <a:pPr algn="r">
              <a:spcAft>
                <a:spcPts val="600"/>
              </a:spcAft>
            </a:pPr>
            <a:fld id="{F17ADCBF-357F-4343-B3AE-09D1C3C30EB2}" type="slidenum">
              <a:rPr lang="en-US">
                <a:solidFill>
                  <a:schemeClr val="tx1">
                    <a:lumMod val="50000"/>
                    <a:lumOff val="50000"/>
                  </a:schemeClr>
                </a:solidFill>
                <a:latin typeface="+mn-lt"/>
              </a:rPr>
              <a:pPr algn="r">
                <a:spcAft>
                  <a:spcPts val="600"/>
                </a:spcAft>
              </a:pPr>
              <a:t>4</a:t>
            </a:fld>
            <a:endParaRPr lang="en-US">
              <a:solidFill>
                <a:schemeClr val="tx1">
                  <a:lumMod val="50000"/>
                  <a:lumOff val="50000"/>
                </a:schemeClr>
              </a:solidFill>
              <a:latin typeface="+mn-lt"/>
            </a:endParaRPr>
          </a:p>
        </p:txBody>
      </p:sp>
      <p:graphicFrame>
        <p:nvGraphicFramePr>
          <p:cNvPr id="6" name="Tijdelijke aanduiding voor tekst 3">
            <a:extLst>
              <a:ext uri="{FF2B5EF4-FFF2-40B4-BE49-F238E27FC236}">
                <a16:creationId xmlns:a16="http://schemas.microsoft.com/office/drawing/2014/main" id="{689AE5B9-BA38-589C-9E74-CEA786DB7E2B}"/>
              </a:ext>
            </a:extLst>
          </p:cNvPr>
          <p:cNvGraphicFramePr/>
          <p:nvPr>
            <p:extLst>
              <p:ext uri="{D42A27DB-BD31-4B8C-83A1-F6EECF244321}">
                <p14:modId xmlns:p14="http://schemas.microsoft.com/office/powerpoint/2010/main" val="4031818082"/>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40983615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D53518A-3DA2-493D-A715-70FF5BE5B663}"/>
              </a:ext>
            </a:extLst>
          </p:cNvPr>
          <p:cNvSpPr>
            <a:spLocks noGrp="1"/>
          </p:cNvSpPr>
          <p:nvPr>
            <p:ph type="title"/>
          </p:nvPr>
        </p:nvSpPr>
        <p:spPr>
          <a:xfrm>
            <a:off x="640343" y="226154"/>
            <a:ext cx="4818888" cy="1481328"/>
          </a:xfrm>
        </p:spPr>
        <p:txBody>
          <a:bodyPr vert="horz" lIns="91440" tIns="45720" rIns="91440" bIns="45720" rtlCol="0" anchor="b">
            <a:normAutofit/>
          </a:bodyPr>
          <a:lstStyle/>
          <a:p>
            <a:pPr>
              <a:lnSpc>
                <a:spcPct val="90000"/>
              </a:lnSpc>
            </a:pPr>
            <a:r>
              <a:rPr lang="en-US" sz="3800" kern="1200">
                <a:solidFill>
                  <a:schemeClr val="tx1"/>
                </a:solidFill>
                <a:latin typeface="+mj-lt"/>
                <a:ea typeface="+mj-ea"/>
                <a:cs typeface="+mj-cs"/>
              </a:rPr>
              <a:t>Solution &amp; key features of Databricks </a:t>
            </a:r>
          </a:p>
        </p:txBody>
      </p:sp>
      <p:sp>
        <p:nvSpPr>
          <p:cNvPr id="17"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tekst 3">
            <a:extLst>
              <a:ext uri="{FF2B5EF4-FFF2-40B4-BE49-F238E27FC236}">
                <a16:creationId xmlns:a16="http://schemas.microsoft.com/office/drawing/2014/main" id="{7F36AF67-C2B3-50CC-C728-BCF3F0AEF760}"/>
              </a:ext>
            </a:extLst>
          </p:cNvPr>
          <p:cNvSpPr>
            <a:spLocks noGrp="1"/>
          </p:cNvSpPr>
          <p:nvPr>
            <p:ph type="body" sz="quarter" idx="13"/>
          </p:nvPr>
        </p:nvSpPr>
        <p:spPr>
          <a:xfrm>
            <a:off x="376357" y="3056542"/>
            <a:ext cx="5933665" cy="3097230"/>
          </a:xfrm>
        </p:spPr>
        <p:txBody>
          <a:bodyPr vert="horz" lIns="91440" tIns="45720" rIns="91440" bIns="45720" numCol="1" spcCol="324000" rtlCol="0" anchor="t">
            <a:noAutofit/>
          </a:bodyPr>
          <a:lstStyle/>
          <a:p>
            <a:pPr marL="285750" indent="-228600" defTabSz="914400">
              <a:lnSpc>
                <a:spcPct val="90000"/>
              </a:lnSpc>
              <a:spcAft>
                <a:spcPts val="600"/>
              </a:spcAft>
              <a:buFont typeface="Arial" panose="020B0604020202020204" pitchFamily="34" charset="0"/>
              <a:buChar char="•"/>
            </a:pPr>
            <a:r>
              <a:rPr lang="en-US" sz="1400" b="1" dirty="0">
                <a:solidFill>
                  <a:schemeClr val="tx2">
                    <a:lumMod val="50000"/>
                  </a:schemeClr>
                </a:solidFill>
              </a:rPr>
              <a:t>Scalability Issues: </a:t>
            </a:r>
            <a:r>
              <a:rPr lang="en-US" sz="1400" dirty="0">
                <a:solidFill>
                  <a:schemeClr val="tx2">
                    <a:lumMod val="50000"/>
                  </a:schemeClr>
                </a:solidFill>
              </a:rPr>
              <a:t>Leverages Apache Spark's distributed computing model, allowing data engineers to scale their data processing tasks horizontally across multiple nodes. Databricks' managed service also automates scalability, making it seamless and cost-effective.</a:t>
            </a:r>
          </a:p>
          <a:p>
            <a:pPr marL="285750" indent="-228600" defTabSz="914400">
              <a:lnSpc>
                <a:spcPct val="90000"/>
              </a:lnSpc>
              <a:spcAft>
                <a:spcPts val="600"/>
              </a:spcAft>
              <a:buFont typeface="Arial" panose="020B0604020202020204" pitchFamily="34" charset="0"/>
              <a:buChar char="•"/>
            </a:pPr>
            <a:endParaRPr lang="en-US" sz="1400" dirty="0">
              <a:solidFill>
                <a:schemeClr val="tx2">
                  <a:lumMod val="50000"/>
                </a:schemeClr>
              </a:solidFill>
            </a:endParaRPr>
          </a:p>
          <a:p>
            <a:pPr marL="285750" indent="-228600" defTabSz="914400">
              <a:lnSpc>
                <a:spcPct val="90000"/>
              </a:lnSpc>
              <a:spcAft>
                <a:spcPts val="600"/>
              </a:spcAft>
              <a:buFont typeface="Arial" panose="020B0604020202020204" pitchFamily="34" charset="0"/>
              <a:buChar char="•"/>
            </a:pPr>
            <a:r>
              <a:rPr lang="en-US" sz="1400" b="1" dirty="0">
                <a:solidFill>
                  <a:schemeClr val="tx2">
                    <a:lumMod val="50000"/>
                  </a:schemeClr>
                </a:solidFill>
              </a:rPr>
              <a:t>Complex Data Pipelines</a:t>
            </a:r>
            <a:r>
              <a:rPr lang="en-US" sz="1400" dirty="0">
                <a:solidFill>
                  <a:schemeClr val="tx2">
                    <a:lumMod val="50000"/>
                  </a:schemeClr>
                </a:solidFill>
              </a:rPr>
              <a:t>: Offers a unified platform for all steps of the data pipeline. This integration reduces complexity and improves reliability. The platform includes native connectors and integrations with various data sources and sinks.</a:t>
            </a:r>
          </a:p>
          <a:p>
            <a:pPr marL="285750" indent="-228600" defTabSz="914400">
              <a:lnSpc>
                <a:spcPct val="90000"/>
              </a:lnSpc>
              <a:spcAft>
                <a:spcPts val="600"/>
              </a:spcAft>
              <a:buFont typeface="Arial" panose="020B0604020202020204" pitchFamily="34" charset="0"/>
              <a:buChar char="•"/>
            </a:pPr>
            <a:endParaRPr lang="en-US" sz="1400" dirty="0">
              <a:solidFill>
                <a:schemeClr val="tx2">
                  <a:lumMod val="50000"/>
                </a:schemeClr>
              </a:solidFill>
            </a:endParaRPr>
          </a:p>
          <a:p>
            <a:pPr marL="285750" indent="-228600" defTabSz="914400">
              <a:lnSpc>
                <a:spcPct val="90000"/>
              </a:lnSpc>
              <a:spcAft>
                <a:spcPts val="600"/>
              </a:spcAft>
              <a:buFont typeface="Arial" panose="020B0604020202020204" pitchFamily="34" charset="0"/>
              <a:buChar char="•"/>
            </a:pPr>
            <a:r>
              <a:rPr lang="en-US" sz="1400" b="1" dirty="0">
                <a:solidFill>
                  <a:schemeClr val="tx2">
                    <a:lumMod val="50000"/>
                  </a:schemeClr>
                </a:solidFill>
              </a:rPr>
              <a:t>Data Quality Issues</a:t>
            </a:r>
            <a:r>
              <a:rPr lang="en-US" sz="1400" dirty="0">
                <a:solidFill>
                  <a:schemeClr val="tx2">
                    <a:lumMod val="50000"/>
                  </a:schemeClr>
                </a:solidFill>
              </a:rPr>
              <a:t>: Provides robust data governance tools and Delta Lake for ACID transactions and schema enforcement, which help maintain data integrity and quality.</a:t>
            </a:r>
          </a:p>
          <a:p>
            <a:pPr marL="57150" defTabSz="914400">
              <a:lnSpc>
                <a:spcPct val="90000"/>
              </a:lnSpc>
              <a:spcAft>
                <a:spcPts val="600"/>
              </a:spcAft>
            </a:pPr>
            <a:endParaRPr lang="en-US" sz="1000" dirty="0">
              <a:solidFill>
                <a:schemeClr val="tx2">
                  <a:lumMod val="50000"/>
                </a:schemeClr>
              </a:solidFill>
            </a:endParaRPr>
          </a:p>
        </p:txBody>
      </p:sp>
      <p:pic>
        <p:nvPicPr>
          <p:cNvPr id="5" name="Picture 4" descr="Databricks | A Comprehensive Guide on Databricks for Beginners">
            <a:extLst>
              <a:ext uri="{FF2B5EF4-FFF2-40B4-BE49-F238E27FC236}">
                <a16:creationId xmlns:a16="http://schemas.microsoft.com/office/drawing/2014/main" id="{A891C9E9-9514-5861-6E41-92F43B65267D}"/>
              </a:ext>
            </a:extLst>
          </p:cNvPr>
          <p:cNvPicPr>
            <a:picLocks noChangeAspect="1"/>
          </p:cNvPicPr>
          <p:nvPr/>
        </p:nvPicPr>
        <p:blipFill>
          <a:blip r:embed="rId4"/>
          <a:stretch>
            <a:fillRect/>
          </a:stretch>
        </p:blipFill>
        <p:spPr>
          <a:xfrm>
            <a:off x="6521527" y="2204186"/>
            <a:ext cx="5458968" cy="4421764"/>
          </a:xfrm>
          <a:prstGeom prst="rect">
            <a:avLst/>
          </a:prstGeom>
        </p:spPr>
      </p:pic>
      <p:sp>
        <p:nvSpPr>
          <p:cNvPr id="3" name="Tijdelijke aanduiding voor dianummer 2">
            <a:extLst>
              <a:ext uri="{FF2B5EF4-FFF2-40B4-BE49-F238E27FC236}">
                <a16:creationId xmlns:a16="http://schemas.microsoft.com/office/drawing/2014/main" id="{1F656A77-1D1C-BEDF-9129-123D81A4193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pPr>
            <a:fld id="{F17ADCBF-357F-4343-B3AE-09D1C3C30EB2}" type="slidenum">
              <a:rPr lang="en-US" smtClean="0">
                <a:solidFill>
                  <a:schemeClr val="tx1">
                    <a:tint val="75000"/>
                  </a:schemeClr>
                </a:solidFill>
                <a:latin typeface="+mn-lt"/>
              </a:rPr>
              <a:pPr algn="r">
                <a:spcAft>
                  <a:spcPts val="600"/>
                </a:spcAft>
              </a:pPr>
              <a:t>5</a:t>
            </a:fld>
            <a:endParaRPr lang="en-US">
              <a:solidFill>
                <a:schemeClr val="tx1">
                  <a:tint val="75000"/>
                </a:schemeClr>
              </a:solidFill>
              <a:latin typeface="+mn-lt"/>
            </a:endParaRPr>
          </a:p>
        </p:txBody>
      </p:sp>
    </p:spTree>
    <p:custDataLst>
      <p:tags r:id="rId1"/>
    </p:custDataLst>
    <p:extLst>
      <p:ext uri="{BB962C8B-B14F-4D97-AF65-F5344CB8AC3E}">
        <p14:creationId xmlns:p14="http://schemas.microsoft.com/office/powerpoint/2010/main" val="21016759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D53518A-3DA2-493D-A715-70FF5BE5B663}"/>
              </a:ext>
            </a:extLst>
          </p:cNvPr>
          <p:cNvSpPr>
            <a:spLocks noGrp="1"/>
          </p:cNvSpPr>
          <p:nvPr>
            <p:ph type="title"/>
          </p:nvPr>
        </p:nvSpPr>
        <p:spPr>
          <a:xfrm>
            <a:off x="640343" y="226154"/>
            <a:ext cx="4818888" cy="1481328"/>
          </a:xfrm>
        </p:spPr>
        <p:txBody>
          <a:bodyPr vert="horz" lIns="91440" tIns="45720" rIns="91440" bIns="45720" rtlCol="0" anchor="b">
            <a:normAutofit/>
          </a:bodyPr>
          <a:lstStyle/>
          <a:p>
            <a:pPr>
              <a:lnSpc>
                <a:spcPct val="90000"/>
              </a:lnSpc>
            </a:pPr>
            <a:r>
              <a:rPr lang="en-US" sz="3800" kern="1200">
                <a:solidFill>
                  <a:schemeClr val="tx1"/>
                </a:solidFill>
                <a:latin typeface="+mj-lt"/>
                <a:ea typeface="+mj-ea"/>
                <a:cs typeface="+mj-cs"/>
              </a:rPr>
              <a:t>Solution &amp; key features of Databricks </a:t>
            </a:r>
          </a:p>
        </p:txBody>
      </p:sp>
      <p:sp>
        <p:nvSpPr>
          <p:cNvPr id="17"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tekst 3">
            <a:extLst>
              <a:ext uri="{FF2B5EF4-FFF2-40B4-BE49-F238E27FC236}">
                <a16:creationId xmlns:a16="http://schemas.microsoft.com/office/drawing/2014/main" id="{7F36AF67-C2B3-50CC-C728-BCF3F0AEF760}"/>
              </a:ext>
            </a:extLst>
          </p:cNvPr>
          <p:cNvSpPr>
            <a:spLocks noGrp="1"/>
          </p:cNvSpPr>
          <p:nvPr>
            <p:ph type="body" sz="quarter" idx="13"/>
          </p:nvPr>
        </p:nvSpPr>
        <p:spPr>
          <a:xfrm>
            <a:off x="293931" y="2919152"/>
            <a:ext cx="5933665" cy="3410851"/>
          </a:xfrm>
        </p:spPr>
        <p:txBody>
          <a:bodyPr vert="horz" lIns="91440" tIns="45720" rIns="91440" bIns="45720" numCol="1" spcCol="324000" rtlCol="0" anchor="t">
            <a:noAutofit/>
          </a:bodyPr>
          <a:lstStyle/>
          <a:p>
            <a:pPr marL="285750" indent="-228600" defTabSz="914400">
              <a:lnSpc>
                <a:spcPct val="90000"/>
              </a:lnSpc>
              <a:spcAft>
                <a:spcPts val="600"/>
              </a:spcAft>
              <a:buFont typeface="Arial" panose="020B0604020202020204" pitchFamily="34" charset="0"/>
              <a:buChar char="•"/>
            </a:pPr>
            <a:endParaRPr lang="en-US" sz="1400" dirty="0">
              <a:solidFill>
                <a:schemeClr val="tx2">
                  <a:lumMod val="50000"/>
                </a:schemeClr>
              </a:solidFill>
            </a:endParaRPr>
          </a:p>
          <a:p>
            <a:pPr marL="285750" indent="-228600" defTabSz="914400">
              <a:lnSpc>
                <a:spcPct val="90000"/>
              </a:lnSpc>
              <a:spcAft>
                <a:spcPts val="600"/>
              </a:spcAft>
              <a:buFont typeface="Arial" panose="020B0604020202020204" pitchFamily="34" charset="0"/>
              <a:buChar char="•"/>
            </a:pPr>
            <a:r>
              <a:rPr lang="en-US" sz="1400" b="1" dirty="0">
                <a:solidFill>
                  <a:schemeClr val="tx2">
                    <a:lumMod val="50000"/>
                  </a:schemeClr>
                </a:solidFill>
              </a:rPr>
              <a:t>Real-Time Data Processing</a:t>
            </a:r>
            <a:r>
              <a:rPr lang="en-US" sz="1400" dirty="0">
                <a:solidFill>
                  <a:schemeClr val="tx2">
                    <a:lumMod val="50000"/>
                  </a:schemeClr>
                </a:solidFill>
              </a:rPr>
              <a:t>: Supports real-time data streams processing using Structured Streaming integrated with Apache Spark. This allows for efficient and scalable real-time analytics.</a:t>
            </a:r>
          </a:p>
          <a:p>
            <a:pPr marL="285750" indent="-228600" defTabSz="914400">
              <a:lnSpc>
                <a:spcPct val="90000"/>
              </a:lnSpc>
              <a:spcAft>
                <a:spcPts val="600"/>
              </a:spcAft>
              <a:buFont typeface="Arial" panose="020B0604020202020204" pitchFamily="34" charset="0"/>
              <a:buChar char="•"/>
            </a:pPr>
            <a:endParaRPr lang="en-US" sz="1400" dirty="0">
              <a:solidFill>
                <a:schemeClr val="tx2">
                  <a:lumMod val="50000"/>
                </a:schemeClr>
              </a:solidFill>
            </a:endParaRPr>
          </a:p>
          <a:p>
            <a:pPr marL="285750" indent="-228600" defTabSz="914400">
              <a:lnSpc>
                <a:spcPct val="90000"/>
              </a:lnSpc>
              <a:spcAft>
                <a:spcPts val="600"/>
              </a:spcAft>
              <a:buFont typeface="Arial" panose="020B0604020202020204" pitchFamily="34" charset="0"/>
              <a:buChar char="•"/>
            </a:pPr>
            <a:r>
              <a:rPr lang="en-US" sz="1400" b="1" dirty="0">
                <a:solidFill>
                  <a:schemeClr val="tx2">
                    <a:lumMod val="50000"/>
                  </a:schemeClr>
                </a:solidFill>
              </a:rPr>
              <a:t>Machine Learning Integration</a:t>
            </a:r>
            <a:r>
              <a:rPr lang="en-US" sz="1400" dirty="0">
                <a:solidFill>
                  <a:schemeClr val="tx2">
                    <a:lumMod val="50000"/>
                  </a:schemeClr>
                </a:solidFill>
              </a:rPr>
              <a:t>: Offers </a:t>
            </a:r>
            <a:r>
              <a:rPr lang="en-US" sz="1400" dirty="0" err="1">
                <a:solidFill>
                  <a:schemeClr val="tx2">
                    <a:lumMod val="50000"/>
                  </a:schemeClr>
                </a:solidFill>
              </a:rPr>
              <a:t>MLflow</a:t>
            </a:r>
            <a:r>
              <a:rPr lang="en-US" sz="1400" dirty="0">
                <a:solidFill>
                  <a:schemeClr val="tx2">
                    <a:lumMod val="50000"/>
                  </a:schemeClr>
                </a:solidFill>
              </a:rPr>
              <a:t>, a platform to manage the ML lifecycle, including experiment tracking, model versioning, and deployment. Databricks also facilitates collaborative ML model building with its collaborative notebooks.</a:t>
            </a:r>
          </a:p>
          <a:p>
            <a:pPr marL="285750" indent="-228600" defTabSz="914400">
              <a:lnSpc>
                <a:spcPct val="90000"/>
              </a:lnSpc>
              <a:spcAft>
                <a:spcPts val="600"/>
              </a:spcAft>
              <a:buFont typeface="Arial" panose="020B0604020202020204" pitchFamily="34" charset="0"/>
              <a:buChar char="•"/>
            </a:pPr>
            <a:endParaRPr lang="en-US" sz="1400" dirty="0">
              <a:solidFill>
                <a:schemeClr val="tx2">
                  <a:lumMod val="50000"/>
                </a:schemeClr>
              </a:solidFill>
            </a:endParaRPr>
          </a:p>
          <a:p>
            <a:pPr marL="285750" indent="-228600" defTabSz="914400">
              <a:lnSpc>
                <a:spcPct val="90000"/>
              </a:lnSpc>
              <a:spcAft>
                <a:spcPts val="600"/>
              </a:spcAft>
              <a:buFont typeface="Arial" panose="020B0604020202020204" pitchFamily="34" charset="0"/>
              <a:buChar char="•"/>
            </a:pPr>
            <a:r>
              <a:rPr lang="en-US" sz="1400" b="1" dirty="0">
                <a:solidFill>
                  <a:schemeClr val="tx2">
                    <a:lumMod val="50000"/>
                  </a:schemeClr>
                </a:solidFill>
              </a:rPr>
              <a:t>Cost Management</a:t>
            </a:r>
            <a:r>
              <a:rPr lang="en-US" sz="1400" dirty="0">
                <a:solidFill>
                  <a:schemeClr val="tx2">
                    <a:lumMod val="50000"/>
                  </a:schemeClr>
                </a:solidFill>
              </a:rPr>
              <a:t>: Provides fine-grained control over resource allocation with the possibility to choose between different types of compute resources based on workload needs. Auto-scaling and spot instance usage can significantly reduce costs.</a:t>
            </a:r>
          </a:p>
          <a:p>
            <a:pPr marL="1270" indent="-228600" defTabSz="914400">
              <a:lnSpc>
                <a:spcPct val="90000"/>
              </a:lnSpc>
              <a:spcAft>
                <a:spcPts val="600"/>
              </a:spcAft>
              <a:buFont typeface="Arial" panose="020B0604020202020204" pitchFamily="34" charset="0"/>
              <a:buChar char="•"/>
            </a:pPr>
            <a:endParaRPr lang="en-US" sz="700" dirty="0">
              <a:solidFill>
                <a:schemeClr val="tx1"/>
              </a:solidFill>
            </a:endParaRPr>
          </a:p>
        </p:txBody>
      </p:sp>
      <p:pic>
        <p:nvPicPr>
          <p:cNvPr id="5" name="Picture 4" descr="Databricks | A Comprehensive Guide on Databricks for Beginners">
            <a:extLst>
              <a:ext uri="{FF2B5EF4-FFF2-40B4-BE49-F238E27FC236}">
                <a16:creationId xmlns:a16="http://schemas.microsoft.com/office/drawing/2014/main" id="{A891C9E9-9514-5861-6E41-92F43B65267D}"/>
              </a:ext>
            </a:extLst>
          </p:cNvPr>
          <p:cNvPicPr>
            <a:picLocks noChangeAspect="1"/>
          </p:cNvPicPr>
          <p:nvPr/>
        </p:nvPicPr>
        <p:blipFill>
          <a:blip r:embed="rId4"/>
          <a:stretch>
            <a:fillRect/>
          </a:stretch>
        </p:blipFill>
        <p:spPr>
          <a:xfrm>
            <a:off x="6521527" y="2204186"/>
            <a:ext cx="5458968" cy="4421764"/>
          </a:xfrm>
          <a:prstGeom prst="rect">
            <a:avLst/>
          </a:prstGeom>
        </p:spPr>
      </p:pic>
      <p:sp>
        <p:nvSpPr>
          <p:cNvPr id="3" name="Tijdelijke aanduiding voor dianummer 2">
            <a:extLst>
              <a:ext uri="{FF2B5EF4-FFF2-40B4-BE49-F238E27FC236}">
                <a16:creationId xmlns:a16="http://schemas.microsoft.com/office/drawing/2014/main" id="{1F656A77-1D1C-BEDF-9129-123D81A4193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pPr>
            <a:fld id="{F17ADCBF-357F-4343-B3AE-09D1C3C30EB2}" type="slidenum">
              <a:rPr lang="en-US" smtClean="0">
                <a:solidFill>
                  <a:schemeClr val="tx1">
                    <a:tint val="75000"/>
                  </a:schemeClr>
                </a:solidFill>
                <a:latin typeface="+mn-lt"/>
              </a:rPr>
              <a:pPr algn="r">
                <a:spcAft>
                  <a:spcPts val="600"/>
                </a:spcAft>
              </a:pPr>
              <a:t>6</a:t>
            </a:fld>
            <a:endParaRPr lang="en-US">
              <a:solidFill>
                <a:schemeClr val="tx1">
                  <a:tint val="75000"/>
                </a:schemeClr>
              </a:solidFill>
              <a:latin typeface="+mn-lt"/>
            </a:endParaRPr>
          </a:p>
        </p:txBody>
      </p:sp>
    </p:spTree>
    <p:custDataLst>
      <p:tags r:id="rId1"/>
    </p:custDataLst>
    <p:extLst>
      <p:ext uri="{BB962C8B-B14F-4D97-AF65-F5344CB8AC3E}">
        <p14:creationId xmlns:p14="http://schemas.microsoft.com/office/powerpoint/2010/main" val="41091965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D53518A-3DA2-493D-A715-70FF5BE5B663}"/>
              </a:ext>
            </a:extLst>
          </p:cNvPr>
          <p:cNvSpPr>
            <a:spLocks noGrp="1"/>
          </p:cNvSpPr>
          <p:nvPr>
            <p:ph type="title"/>
          </p:nvPr>
        </p:nvSpPr>
        <p:spPr>
          <a:xfrm>
            <a:off x="572493" y="238539"/>
            <a:ext cx="11018520" cy="1434415"/>
          </a:xfrm>
        </p:spPr>
        <p:txBody>
          <a:bodyPr vert="horz" lIns="91440" tIns="45720" rIns="91440" bIns="45720" rtlCol="0" anchor="b">
            <a:normAutofit/>
          </a:bodyPr>
          <a:lstStyle/>
          <a:p>
            <a:pPr>
              <a:lnSpc>
                <a:spcPct val="90000"/>
              </a:lnSpc>
            </a:pPr>
            <a:r>
              <a:rPr lang="en-US" sz="5400"/>
              <a:t>Benefits</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tekst 3">
            <a:extLst>
              <a:ext uri="{FF2B5EF4-FFF2-40B4-BE49-F238E27FC236}">
                <a16:creationId xmlns:a16="http://schemas.microsoft.com/office/drawing/2014/main" id="{7F36AF67-C2B3-50CC-C728-BCF3F0AEF760}"/>
              </a:ext>
            </a:extLst>
          </p:cNvPr>
          <p:cNvSpPr>
            <a:spLocks noGrp="1"/>
          </p:cNvSpPr>
          <p:nvPr>
            <p:ph type="body" sz="quarter" idx="13"/>
          </p:nvPr>
        </p:nvSpPr>
        <p:spPr>
          <a:xfrm>
            <a:off x="328860" y="1944405"/>
            <a:ext cx="6713552" cy="4119172"/>
          </a:xfrm>
        </p:spPr>
        <p:txBody>
          <a:bodyPr vert="horz" lIns="91440" tIns="45720" rIns="91440" bIns="45720" numCol="1" spcCol="324000" rtlCol="0" anchor="t">
            <a:noAutofit/>
          </a:bodyPr>
          <a:lstStyle/>
          <a:p>
            <a:pPr marL="285750" indent="-228600" defTabSz="914400">
              <a:lnSpc>
                <a:spcPct val="90000"/>
              </a:lnSpc>
              <a:spcAft>
                <a:spcPts val="600"/>
              </a:spcAft>
              <a:buFont typeface="Arial" panose="020B0604020202020204" pitchFamily="34" charset="0"/>
              <a:buChar char="•"/>
            </a:pPr>
            <a:r>
              <a:rPr lang="en-US" sz="1200" b="1" dirty="0">
                <a:solidFill>
                  <a:schemeClr val="tx2">
                    <a:lumMod val="50000"/>
                  </a:schemeClr>
                </a:solidFill>
              </a:rPr>
              <a:t>Unified Analytics Platform</a:t>
            </a:r>
            <a:r>
              <a:rPr lang="en-US" sz="1200" dirty="0">
                <a:solidFill>
                  <a:schemeClr val="tx2">
                    <a:lumMod val="50000"/>
                  </a:schemeClr>
                </a:solidFill>
              </a:rPr>
              <a:t>:</a:t>
            </a:r>
          </a:p>
          <a:p>
            <a:pPr marL="969645" lvl="1" indent="-228600">
              <a:lnSpc>
                <a:spcPct val="90000"/>
              </a:lnSpc>
              <a:spcAft>
                <a:spcPts val="600"/>
              </a:spcAft>
            </a:pPr>
            <a:r>
              <a:rPr lang="en-US" sz="1200" dirty="0">
                <a:solidFill>
                  <a:schemeClr val="tx2">
                    <a:lumMod val="50000"/>
                  </a:schemeClr>
                </a:solidFill>
              </a:rPr>
              <a:t>Databricks provides a single platform where data engineers can perform data exploration, prototyping, and production tasks all in one place. This reduces the need for multiple tools and simplifies the data pipeline.</a:t>
            </a:r>
          </a:p>
          <a:p>
            <a:pPr marL="285750" indent="-228600" defTabSz="914400">
              <a:lnSpc>
                <a:spcPct val="90000"/>
              </a:lnSpc>
              <a:spcAft>
                <a:spcPts val="600"/>
              </a:spcAft>
              <a:buFont typeface="Arial" panose="020B0604020202020204" pitchFamily="34" charset="0"/>
              <a:buChar char="•"/>
            </a:pPr>
            <a:r>
              <a:rPr lang="en-US" sz="1200" b="1" dirty="0">
                <a:solidFill>
                  <a:schemeClr val="tx2">
                    <a:lumMod val="50000"/>
                  </a:schemeClr>
                </a:solidFill>
              </a:rPr>
              <a:t>Performance Optimization</a:t>
            </a:r>
            <a:r>
              <a:rPr lang="en-US" sz="1200" dirty="0">
                <a:solidFill>
                  <a:schemeClr val="tx2">
                    <a:lumMod val="50000"/>
                  </a:schemeClr>
                </a:solidFill>
              </a:rPr>
              <a:t>:</a:t>
            </a:r>
          </a:p>
          <a:p>
            <a:pPr marL="969645" lvl="1" indent="-228600">
              <a:lnSpc>
                <a:spcPct val="90000"/>
              </a:lnSpc>
              <a:spcAft>
                <a:spcPts val="600"/>
              </a:spcAft>
            </a:pPr>
            <a:r>
              <a:rPr lang="en-US" sz="1200" dirty="0">
                <a:solidFill>
                  <a:schemeClr val="tx2">
                    <a:lumMod val="50000"/>
                  </a:schemeClr>
                </a:solidFill>
              </a:rPr>
              <a:t>Built on Apache Spark, Databricks optimizes query execution automatically, enabling faster data processing even with massive datasets.</a:t>
            </a:r>
          </a:p>
          <a:p>
            <a:pPr marL="285750" indent="-228600" defTabSz="914400">
              <a:lnSpc>
                <a:spcPct val="90000"/>
              </a:lnSpc>
              <a:spcAft>
                <a:spcPts val="600"/>
              </a:spcAft>
              <a:buFont typeface="Arial" panose="020B0604020202020204" pitchFamily="34" charset="0"/>
              <a:buChar char="•"/>
            </a:pPr>
            <a:r>
              <a:rPr lang="en-US" sz="1200" b="1" dirty="0">
                <a:solidFill>
                  <a:schemeClr val="tx2">
                    <a:lumMod val="50000"/>
                  </a:schemeClr>
                </a:solidFill>
              </a:rPr>
              <a:t>Collaborative Environment</a:t>
            </a:r>
            <a:r>
              <a:rPr lang="en-US" sz="1200" dirty="0">
                <a:solidFill>
                  <a:schemeClr val="tx2">
                    <a:lumMod val="50000"/>
                  </a:schemeClr>
                </a:solidFill>
              </a:rPr>
              <a:t>:</a:t>
            </a:r>
          </a:p>
          <a:p>
            <a:pPr marL="969645" lvl="1" indent="-228600">
              <a:lnSpc>
                <a:spcPct val="90000"/>
              </a:lnSpc>
              <a:spcAft>
                <a:spcPts val="600"/>
              </a:spcAft>
            </a:pPr>
            <a:r>
              <a:rPr lang="en-US" sz="1200" dirty="0">
                <a:solidFill>
                  <a:schemeClr val="tx2">
                    <a:lumMod val="50000"/>
                  </a:schemeClr>
                </a:solidFill>
              </a:rPr>
              <a:t>Databricks' collaborative notebooks support Python, Scala, SQL, and R, allowing team members with different expertise to work together seamlessly.</a:t>
            </a:r>
          </a:p>
          <a:p>
            <a:pPr marL="285750" indent="-228600" defTabSz="914400">
              <a:lnSpc>
                <a:spcPct val="90000"/>
              </a:lnSpc>
              <a:spcAft>
                <a:spcPts val="600"/>
              </a:spcAft>
              <a:buFont typeface="Arial" panose="020B0604020202020204" pitchFamily="34" charset="0"/>
              <a:buChar char="•"/>
            </a:pPr>
            <a:r>
              <a:rPr lang="en-US" sz="1200" b="1" dirty="0">
                <a:solidFill>
                  <a:schemeClr val="tx2">
                    <a:lumMod val="50000"/>
                  </a:schemeClr>
                </a:solidFill>
              </a:rPr>
              <a:t>Scalability and Flexibility</a:t>
            </a:r>
            <a:r>
              <a:rPr lang="en-US" sz="1200" dirty="0">
                <a:solidFill>
                  <a:schemeClr val="tx2">
                    <a:lumMod val="50000"/>
                  </a:schemeClr>
                </a:solidFill>
              </a:rPr>
              <a:t>:</a:t>
            </a:r>
          </a:p>
          <a:p>
            <a:pPr marL="969645" lvl="1" indent="-228600">
              <a:lnSpc>
                <a:spcPct val="90000"/>
              </a:lnSpc>
              <a:spcAft>
                <a:spcPts val="600"/>
              </a:spcAft>
            </a:pPr>
            <a:r>
              <a:rPr lang="en-US" sz="1200" dirty="0">
                <a:solidFill>
                  <a:schemeClr val="tx2">
                    <a:lumMod val="50000"/>
                  </a:schemeClr>
                </a:solidFill>
              </a:rPr>
              <a:t>Easily scalable both vertically and horizontally, Databricks adjusts to varying workload demands without manual intervention, supporting both cloud and hybrid environments.</a:t>
            </a:r>
          </a:p>
          <a:p>
            <a:pPr marL="285750" indent="-228600" defTabSz="914400">
              <a:lnSpc>
                <a:spcPct val="90000"/>
              </a:lnSpc>
              <a:spcAft>
                <a:spcPts val="600"/>
              </a:spcAft>
              <a:buFont typeface="Arial" panose="020B0604020202020204" pitchFamily="34" charset="0"/>
              <a:buChar char="•"/>
            </a:pPr>
            <a:r>
              <a:rPr lang="en-US" sz="1200" b="1" dirty="0">
                <a:solidFill>
                  <a:schemeClr val="tx2">
                    <a:lumMod val="50000"/>
                  </a:schemeClr>
                </a:solidFill>
              </a:rPr>
              <a:t>Advanced Analytics Capabilities</a:t>
            </a:r>
            <a:r>
              <a:rPr lang="en-US" sz="1200" dirty="0">
                <a:solidFill>
                  <a:schemeClr val="tx2">
                    <a:lumMod val="50000"/>
                  </a:schemeClr>
                </a:solidFill>
              </a:rPr>
              <a:t>:</a:t>
            </a:r>
          </a:p>
          <a:p>
            <a:pPr marL="969645" lvl="1" indent="-228600">
              <a:lnSpc>
                <a:spcPct val="90000"/>
              </a:lnSpc>
              <a:spcAft>
                <a:spcPts val="600"/>
              </a:spcAft>
            </a:pPr>
            <a:r>
              <a:rPr lang="en-US" sz="1200" dirty="0">
                <a:solidFill>
                  <a:schemeClr val="tx2">
                    <a:lumMod val="50000"/>
                  </a:schemeClr>
                </a:solidFill>
              </a:rPr>
              <a:t>Integrates with machine learning frameworks and offers tools like </a:t>
            </a:r>
            <a:r>
              <a:rPr lang="en-US" sz="1200" dirty="0" err="1">
                <a:solidFill>
                  <a:schemeClr val="tx2">
                    <a:lumMod val="50000"/>
                  </a:schemeClr>
                </a:solidFill>
              </a:rPr>
              <a:t>MLflow</a:t>
            </a:r>
            <a:r>
              <a:rPr lang="en-US" sz="1200" dirty="0">
                <a:solidFill>
                  <a:schemeClr val="tx2">
                    <a:lumMod val="50000"/>
                  </a:schemeClr>
                </a:solidFill>
              </a:rPr>
              <a:t> for managing the entire machine learning lifecycle from experimentation to production. Also offers Dashboarding capabilities.</a:t>
            </a:r>
          </a:p>
          <a:p>
            <a:pPr marL="285750" indent="-228600" defTabSz="914400">
              <a:lnSpc>
                <a:spcPct val="90000"/>
              </a:lnSpc>
              <a:spcAft>
                <a:spcPts val="600"/>
              </a:spcAft>
              <a:buFont typeface="Arial" panose="020B0604020202020204" pitchFamily="34" charset="0"/>
              <a:buChar char="•"/>
            </a:pPr>
            <a:r>
              <a:rPr lang="en-US" sz="1200" b="1" dirty="0">
                <a:solidFill>
                  <a:schemeClr val="tx2">
                    <a:lumMod val="50000"/>
                  </a:schemeClr>
                </a:solidFill>
              </a:rPr>
              <a:t>Delta lake integration</a:t>
            </a:r>
            <a:r>
              <a:rPr lang="en-US" sz="1200" dirty="0">
                <a:solidFill>
                  <a:schemeClr val="tx2">
                    <a:lumMod val="50000"/>
                  </a:schemeClr>
                </a:solidFill>
              </a:rPr>
              <a:t>:</a:t>
            </a:r>
          </a:p>
          <a:p>
            <a:pPr marL="969645" lvl="1" indent="-228600">
              <a:lnSpc>
                <a:spcPct val="90000"/>
              </a:lnSpc>
              <a:spcAft>
                <a:spcPts val="600"/>
              </a:spcAft>
            </a:pPr>
            <a:r>
              <a:rPr lang="en-US" sz="1200" dirty="0">
                <a:solidFill>
                  <a:schemeClr val="tx2">
                    <a:lumMod val="50000"/>
                  </a:schemeClr>
                </a:solidFill>
              </a:rPr>
              <a:t>Ensures data reliability and consistency with Delta Lake, which offers ACID transactions and scalable metadata handling.</a:t>
            </a:r>
          </a:p>
          <a:p>
            <a:pPr marL="969645" lvl="1" indent="-228600">
              <a:lnSpc>
                <a:spcPct val="90000"/>
              </a:lnSpc>
              <a:spcAft>
                <a:spcPts val="600"/>
              </a:spcAft>
            </a:pPr>
            <a:r>
              <a:rPr lang="en-US" sz="1200" b="0" i="0" dirty="0">
                <a:solidFill>
                  <a:srgbClr val="0D0D0D"/>
                </a:solidFill>
                <a:effectLst/>
                <a:highlight>
                  <a:srgbClr val="FFFFFF"/>
                </a:highlight>
              </a:rPr>
              <a:t>Supports time travel, enabling users to access and revert to previous versions of data</a:t>
            </a:r>
            <a:endParaRPr lang="en-US" sz="1100" dirty="0">
              <a:solidFill>
                <a:schemeClr val="tx2">
                  <a:lumMod val="50000"/>
                </a:schemeClr>
              </a:solidFill>
            </a:endParaRPr>
          </a:p>
        </p:txBody>
      </p:sp>
      <p:pic>
        <p:nvPicPr>
          <p:cNvPr id="5" name="Picture 4" descr="An Overview of Spark SQL Tutorial: Learn in 1 Day | ACTE">
            <a:extLst>
              <a:ext uri="{FF2B5EF4-FFF2-40B4-BE49-F238E27FC236}">
                <a16:creationId xmlns:a16="http://schemas.microsoft.com/office/drawing/2014/main" id="{58EF1B9E-6127-2CEE-8F0D-A5AF998C35DC}"/>
              </a:ext>
            </a:extLst>
          </p:cNvPr>
          <p:cNvPicPr>
            <a:picLocks noChangeAspect="1"/>
          </p:cNvPicPr>
          <p:nvPr/>
        </p:nvPicPr>
        <p:blipFill rotWithShape="1">
          <a:blip r:embed="rId4"/>
          <a:srcRect t="1635" r="-6" b="4464"/>
          <a:stretch/>
        </p:blipFill>
        <p:spPr>
          <a:xfrm>
            <a:off x="7600399" y="2037532"/>
            <a:ext cx="3941064" cy="4096512"/>
          </a:xfrm>
          <a:prstGeom prst="rect">
            <a:avLst/>
          </a:prstGeom>
        </p:spPr>
      </p:pic>
      <p:sp>
        <p:nvSpPr>
          <p:cNvPr id="3" name="Tijdelijke aanduiding voor dianummer 2">
            <a:extLst>
              <a:ext uri="{FF2B5EF4-FFF2-40B4-BE49-F238E27FC236}">
                <a16:creationId xmlns:a16="http://schemas.microsoft.com/office/drawing/2014/main" id="{1F656A77-1D1C-BEDF-9129-123D81A4193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defRPr/>
            </a:pPr>
            <a:fld id="{F17ADCBF-357F-4343-B3AE-09D1C3C30EB2}" type="slidenum">
              <a:rPr lang="en-US" smtClean="0">
                <a:solidFill>
                  <a:prstClr val="black">
                    <a:tint val="75000"/>
                  </a:prstClr>
                </a:solidFill>
                <a:latin typeface="Calibri" panose="020F0502020204030204"/>
              </a:rPr>
              <a:pPr algn="r">
                <a:spcAft>
                  <a:spcPts val="600"/>
                </a:spcAft>
                <a:defRPr/>
              </a:pPr>
              <a:t>7</a:t>
            </a:fld>
            <a:endParaRPr lang="en-US">
              <a:solidFill>
                <a:prstClr val="black">
                  <a:tint val="75000"/>
                </a:prstClr>
              </a:solidFill>
              <a:latin typeface="Calibri" panose="020F0502020204030204"/>
            </a:endParaRPr>
          </a:p>
        </p:txBody>
      </p:sp>
    </p:spTree>
    <p:custDataLst>
      <p:tags r:id="rId1"/>
    </p:custDataLst>
    <p:extLst>
      <p:ext uri="{BB962C8B-B14F-4D97-AF65-F5344CB8AC3E}">
        <p14:creationId xmlns:p14="http://schemas.microsoft.com/office/powerpoint/2010/main" val="155869459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0237-6D2E-6E3C-547F-DEBA51B578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9D77567-5798-D876-E5E2-8843DB3D0797}"/>
              </a:ext>
            </a:extLst>
          </p:cNvPr>
          <p:cNvSpPr>
            <a:spLocks noGrp="1"/>
          </p:cNvSpPr>
          <p:nvPr>
            <p:ph type="title"/>
          </p:nvPr>
        </p:nvSpPr>
        <p:spPr/>
        <p:txBody>
          <a:bodyPr/>
          <a:lstStyle/>
          <a:p>
            <a:r>
              <a:rPr lang="nl-NL" sz="2500" dirty="0"/>
              <a:t>USE CASE - </a:t>
            </a:r>
            <a:r>
              <a:rPr lang="nl-NL" sz="2500" dirty="0">
                <a:ea typeface="+mj-lt"/>
                <a:cs typeface="+mj-lt"/>
              </a:rPr>
              <a:t>RETAIL STORE</a:t>
            </a:r>
            <a:br>
              <a:rPr lang="nl-NL" dirty="0"/>
            </a:br>
            <a:br>
              <a:rPr lang="nl-NL" dirty="0"/>
            </a:br>
            <a:endParaRPr lang="nl-NL" dirty="0"/>
          </a:p>
        </p:txBody>
      </p:sp>
      <p:sp>
        <p:nvSpPr>
          <p:cNvPr id="3" name="Tijdelijke aanduiding voor dianummer 2">
            <a:extLst>
              <a:ext uri="{FF2B5EF4-FFF2-40B4-BE49-F238E27FC236}">
                <a16:creationId xmlns:a16="http://schemas.microsoft.com/office/drawing/2014/main" id="{AED46518-CB0C-F1BC-7E84-696C8A34FD68}"/>
              </a:ext>
            </a:extLst>
          </p:cNvPr>
          <p:cNvSpPr>
            <a:spLocks noGrp="1"/>
          </p:cNvSpPr>
          <p:nvPr>
            <p:ph type="sldNum" sz="quarter" idx="12"/>
          </p:nvPr>
        </p:nvSpPr>
        <p:spPr/>
        <p:txBody>
          <a:bodyPr/>
          <a:lstStyle/>
          <a:p>
            <a:fld id="{F17ADCBF-357F-4343-B3AE-09D1C3C30EB2}" type="slidenum">
              <a:rPr lang="nl-NL" smtClean="0"/>
              <a:t>8</a:t>
            </a:fld>
            <a:endParaRPr lang="nl-NL"/>
          </a:p>
        </p:txBody>
      </p:sp>
      <p:pic>
        <p:nvPicPr>
          <p:cNvPr id="7" name="Tijdelijke aanduiding voor afbeelding 6">
            <a:extLst>
              <a:ext uri="{FF2B5EF4-FFF2-40B4-BE49-F238E27FC236}">
                <a16:creationId xmlns:a16="http://schemas.microsoft.com/office/drawing/2014/main" id="{29A48847-A474-8213-0C08-A4699CC0B550}"/>
              </a:ext>
            </a:extLst>
          </p:cNvPr>
          <p:cNvPicPr>
            <a:picLocks noGrp="1" noChangeAspect="1"/>
          </p:cNvPicPr>
          <p:nvPr>
            <p:ph type="pic" sz="quarter" idx="15"/>
          </p:nvPr>
        </p:nvPicPr>
        <p:blipFill>
          <a:blip r:embed="rId4"/>
          <a:srcRect l="15578" r="15578"/>
          <a:stretch>
            <a:fillRect/>
          </a:stretch>
        </p:blipFill>
        <p:spPr/>
      </p:pic>
      <p:sp>
        <p:nvSpPr>
          <p:cNvPr id="5" name="Tijdelijke aanduiding voor tekst 4">
            <a:extLst>
              <a:ext uri="{FF2B5EF4-FFF2-40B4-BE49-F238E27FC236}">
                <a16:creationId xmlns:a16="http://schemas.microsoft.com/office/drawing/2014/main" id="{DEE37828-58B0-9B18-D1FE-28FC4121E13A}"/>
              </a:ext>
            </a:extLst>
          </p:cNvPr>
          <p:cNvSpPr>
            <a:spLocks noGrp="1"/>
          </p:cNvSpPr>
          <p:nvPr>
            <p:ph type="body" sz="quarter" idx="13"/>
          </p:nvPr>
        </p:nvSpPr>
        <p:spPr>
          <a:xfrm>
            <a:off x="7822799" y="1991975"/>
            <a:ext cx="3673875" cy="3928809"/>
          </a:xfrm>
        </p:spPr>
        <p:txBody>
          <a:bodyPr vert="horz" lIns="0" tIns="0" rIns="0" bIns="0" numCol="1" spcCol="0" rtlCol="0" anchor="t">
            <a:noAutofit/>
          </a:bodyPr>
          <a:lstStyle/>
          <a:p>
            <a:r>
              <a:rPr lang="nl-NL" dirty="0">
                <a:ea typeface="+mn-lt"/>
                <a:cs typeface="+mn-lt"/>
              </a:rPr>
              <a:t>ETL </a:t>
            </a:r>
            <a:r>
              <a:rPr lang="nl-NL" dirty="0" err="1">
                <a:ea typeface="+mn-lt"/>
                <a:cs typeface="+mn-lt"/>
              </a:rPr>
              <a:t>use</a:t>
            </a:r>
            <a:r>
              <a:rPr lang="nl-NL" dirty="0">
                <a:ea typeface="+mn-lt"/>
                <a:cs typeface="+mn-lt"/>
              </a:rPr>
              <a:t> case </a:t>
            </a:r>
            <a:r>
              <a:rPr lang="nl-NL" dirty="0" err="1">
                <a:ea typeface="+mn-lt"/>
                <a:cs typeface="+mn-lt"/>
              </a:rPr>
              <a:t>that</a:t>
            </a:r>
            <a:r>
              <a:rPr lang="nl-NL" dirty="0">
                <a:ea typeface="+mn-lt"/>
                <a:cs typeface="+mn-lt"/>
              </a:rPr>
              <a:t> </a:t>
            </a:r>
            <a:r>
              <a:rPr lang="nl-NL" dirty="0" err="1">
                <a:ea typeface="+mn-lt"/>
                <a:cs typeface="+mn-lt"/>
              </a:rPr>
              <a:t>demonstrates</a:t>
            </a:r>
            <a:r>
              <a:rPr lang="nl-NL" dirty="0">
                <a:ea typeface="+mn-lt"/>
                <a:cs typeface="+mn-lt"/>
              </a:rPr>
              <a:t> data </a:t>
            </a:r>
            <a:r>
              <a:rPr lang="nl-NL" dirty="0" err="1">
                <a:ea typeface="+mn-lt"/>
                <a:cs typeface="+mn-lt"/>
              </a:rPr>
              <a:t>transformation</a:t>
            </a:r>
            <a:r>
              <a:rPr lang="nl-NL" dirty="0">
                <a:ea typeface="+mn-lt"/>
                <a:cs typeface="+mn-lt"/>
              </a:rPr>
              <a:t> </a:t>
            </a:r>
            <a:r>
              <a:rPr lang="nl-NL" dirty="0" err="1">
                <a:ea typeface="+mn-lt"/>
                <a:cs typeface="+mn-lt"/>
              </a:rPr>
              <a:t>through</a:t>
            </a:r>
            <a:r>
              <a:rPr lang="nl-NL" dirty="0">
                <a:ea typeface="+mn-lt"/>
                <a:cs typeface="+mn-lt"/>
              </a:rPr>
              <a:t> </a:t>
            </a:r>
            <a:r>
              <a:rPr lang="nl-NL" dirty="0" err="1">
                <a:ea typeface="+mn-lt"/>
                <a:cs typeface="+mn-lt"/>
              </a:rPr>
              <a:t>bronze</a:t>
            </a:r>
            <a:r>
              <a:rPr lang="nl-NL" dirty="0">
                <a:ea typeface="+mn-lt"/>
                <a:cs typeface="+mn-lt"/>
              </a:rPr>
              <a:t>, </a:t>
            </a:r>
            <a:r>
              <a:rPr lang="nl-NL" dirty="0" err="1">
                <a:ea typeface="+mn-lt"/>
                <a:cs typeface="+mn-lt"/>
              </a:rPr>
              <a:t>silver</a:t>
            </a:r>
            <a:r>
              <a:rPr lang="nl-NL" dirty="0">
                <a:ea typeface="+mn-lt"/>
                <a:cs typeface="+mn-lt"/>
              </a:rPr>
              <a:t>, </a:t>
            </a:r>
            <a:r>
              <a:rPr lang="nl-NL" dirty="0" err="1">
                <a:ea typeface="+mn-lt"/>
                <a:cs typeface="+mn-lt"/>
              </a:rPr>
              <a:t>and</a:t>
            </a:r>
            <a:r>
              <a:rPr lang="nl-NL" dirty="0">
                <a:ea typeface="+mn-lt"/>
                <a:cs typeface="+mn-lt"/>
              </a:rPr>
              <a:t> gold </a:t>
            </a:r>
            <a:r>
              <a:rPr lang="nl-NL" dirty="0" err="1">
                <a:ea typeface="+mn-lt"/>
                <a:cs typeface="+mn-lt"/>
              </a:rPr>
              <a:t>layers</a:t>
            </a:r>
            <a:r>
              <a:rPr lang="nl-NL" dirty="0">
                <a:ea typeface="+mn-lt"/>
                <a:cs typeface="+mn-lt"/>
              </a:rPr>
              <a:t> in </a:t>
            </a:r>
            <a:r>
              <a:rPr lang="nl-NL" dirty="0" err="1">
                <a:ea typeface="+mn-lt"/>
                <a:cs typeface="+mn-lt"/>
              </a:rPr>
              <a:t>Databricks</a:t>
            </a:r>
            <a:r>
              <a:rPr lang="nl-NL" dirty="0">
                <a:ea typeface="+mn-lt"/>
                <a:cs typeface="+mn-lt"/>
              </a:rPr>
              <a:t>. </a:t>
            </a:r>
            <a:r>
              <a:rPr lang="nl-NL" dirty="0" err="1">
                <a:ea typeface="+mn-lt"/>
                <a:cs typeface="+mn-lt"/>
              </a:rPr>
              <a:t>This</a:t>
            </a:r>
            <a:r>
              <a:rPr lang="nl-NL" dirty="0">
                <a:ea typeface="+mn-lt"/>
                <a:cs typeface="+mn-lt"/>
              </a:rPr>
              <a:t> scenario </a:t>
            </a:r>
            <a:r>
              <a:rPr lang="nl-NL" dirty="0" err="1">
                <a:ea typeface="+mn-lt"/>
                <a:cs typeface="+mn-lt"/>
              </a:rPr>
              <a:t>involves</a:t>
            </a:r>
            <a:r>
              <a:rPr lang="nl-NL" dirty="0">
                <a:ea typeface="+mn-lt"/>
                <a:cs typeface="+mn-lt"/>
              </a:rPr>
              <a:t> data </a:t>
            </a:r>
            <a:r>
              <a:rPr lang="nl-NL" dirty="0" err="1">
                <a:ea typeface="+mn-lt"/>
                <a:cs typeface="+mn-lt"/>
              </a:rPr>
              <a:t>from</a:t>
            </a:r>
            <a:r>
              <a:rPr lang="nl-NL" dirty="0">
                <a:ea typeface="+mn-lt"/>
                <a:cs typeface="+mn-lt"/>
              </a:rPr>
              <a:t> </a:t>
            </a:r>
            <a:r>
              <a:rPr lang="nl-NL" dirty="0" err="1">
                <a:ea typeface="+mn-lt"/>
                <a:cs typeface="+mn-lt"/>
              </a:rPr>
              <a:t>various</a:t>
            </a:r>
            <a:r>
              <a:rPr lang="nl-NL" dirty="0">
                <a:ea typeface="+mn-lt"/>
                <a:cs typeface="+mn-lt"/>
              </a:rPr>
              <a:t> sources like sales transactions, customer information, product </a:t>
            </a:r>
            <a:r>
              <a:rPr lang="nl-NL" dirty="0" err="1">
                <a:ea typeface="+mn-lt"/>
                <a:cs typeface="+mn-lt"/>
              </a:rPr>
              <a:t>inventory</a:t>
            </a:r>
            <a:r>
              <a:rPr lang="nl-NL" dirty="0">
                <a:ea typeface="+mn-lt"/>
                <a:cs typeface="+mn-lt"/>
              </a:rPr>
              <a:t>, </a:t>
            </a:r>
            <a:r>
              <a:rPr lang="nl-NL" dirty="0" err="1">
                <a:ea typeface="+mn-lt"/>
                <a:cs typeface="+mn-lt"/>
              </a:rPr>
              <a:t>and</a:t>
            </a:r>
            <a:r>
              <a:rPr lang="nl-NL" dirty="0">
                <a:ea typeface="+mn-lt"/>
                <a:cs typeface="+mn-lt"/>
              </a:rPr>
              <a:t> </a:t>
            </a:r>
            <a:r>
              <a:rPr lang="nl-NL" dirty="0" err="1">
                <a:ea typeface="+mn-lt"/>
                <a:cs typeface="+mn-lt"/>
              </a:rPr>
              <a:t>supplier</a:t>
            </a:r>
            <a:r>
              <a:rPr lang="nl-NL" dirty="0">
                <a:ea typeface="+mn-lt"/>
                <a:cs typeface="+mn-lt"/>
              </a:rPr>
              <a:t> details. The goal is </a:t>
            </a:r>
            <a:r>
              <a:rPr lang="nl-NL" dirty="0" err="1">
                <a:ea typeface="+mn-lt"/>
                <a:cs typeface="+mn-lt"/>
              </a:rPr>
              <a:t>to</a:t>
            </a:r>
            <a:r>
              <a:rPr lang="nl-NL" dirty="0">
                <a:ea typeface="+mn-lt"/>
                <a:cs typeface="+mn-lt"/>
              </a:rPr>
              <a:t> </a:t>
            </a:r>
            <a:r>
              <a:rPr lang="nl-NL" dirty="0" err="1">
                <a:ea typeface="+mn-lt"/>
                <a:cs typeface="+mn-lt"/>
              </a:rPr>
              <a:t>cleanse</a:t>
            </a:r>
            <a:r>
              <a:rPr lang="nl-NL" dirty="0">
                <a:ea typeface="+mn-lt"/>
                <a:cs typeface="+mn-lt"/>
              </a:rPr>
              <a:t>, </a:t>
            </a:r>
            <a:r>
              <a:rPr lang="nl-NL" dirty="0" err="1">
                <a:ea typeface="+mn-lt"/>
                <a:cs typeface="+mn-lt"/>
              </a:rPr>
              <a:t>aggregate</a:t>
            </a:r>
            <a:r>
              <a:rPr lang="nl-NL" dirty="0">
                <a:ea typeface="+mn-lt"/>
                <a:cs typeface="+mn-lt"/>
              </a:rPr>
              <a:t>, </a:t>
            </a:r>
            <a:r>
              <a:rPr lang="nl-NL" dirty="0" err="1">
                <a:ea typeface="+mn-lt"/>
                <a:cs typeface="+mn-lt"/>
              </a:rPr>
              <a:t>and</a:t>
            </a:r>
            <a:r>
              <a:rPr lang="nl-NL" dirty="0">
                <a:ea typeface="+mn-lt"/>
                <a:cs typeface="+mn-lt"/>
              </a:rPr>
              <a:t> </a:t>
            </a:r>
            <a:r>
              <a:rPr lang="nl-NL" dirty="0" err="1">
                <a:ea typeface="+mn-lt"/>
                <a:cs typeface="+mn-lt"/>
              </a:rPr>
              <a:t>summarize</a:t>
            </a:r>
            <a:r>
              <a:rPr lang="nl-NL" dirty="0">
                <a:ea typeface="+mn-lt"/>
                <a:cs typeface="+mn-lt"/>
              </a:rPr>
              <a:t> </a:t>
            </a:r>
            <a:r>
              <a:rPr lang="nl-NL" dirty="0" err="1">
                <a:ea typeface="+mn-lt"/>
                <a:cs typeface="+mn-lt"/>
              </a:rPr>
              <a:t>this</a:t>
            </a:r>
            <a:r>
              <a:rPr lang="nl-NL" dirty="0">
                <a:ea typeface="+mn-lt"/>
                <a:cs typeface="+mn-lt"/>
              </a:rPr>
              <a:t> data </a:t>
            </a:r>
            <a:r>
              <a:rPr lang="nl-NL" dirty="0" err="1">
                <a:ea typeface="+mn-lt"/>
                <a:cs typeface="+mn-lt"/>
              </a:rPr>
              <a:t>for</a:t>
            </a:r>
            <a:r>
              <a:rPr lang="nl-NL" dirty="0">
                <a:ea typeface="+mn-lt"/>
                <a:cs typeface="+mn-lt"/>
              </a:rPr>
              <a:t> </a:t>
            </a:r>
            <a:r>
              <a:rPr lang="nl-NL" dirty="0" err="1">
                <a:ea typeface="+mn-lt"/>
                <a:cs typeface="+mn-lt"/>
              </a:rPr>
              <a:t>actionable</a:t>
            </a:r>
            <a:r>
              <a:rPr lang="nl-NL" dirty="0">
                <a:ea typeface="+mn-lt"/>
                <a:cs typeface="+mn-lt"/>
              </a:rPr>
              <a:t> </a:t>
            </a:r>
            <a:r>
              <a:rPr lang="nl-NL" dirty="0" err="1">
                <a:ea typeface="+mn-lt"/>
                <a:cs typeface="+mn-lt"/>
              </a:rPr>
              <a:t>insights</a:t>
            </a:r>
            <a:r>
              <a:rPr lang="nl-NL" dirty="0">
                <a:ea typeface="+mn-lt"/>
                <a:cs typeface="+mn-lt"/>
              </a:rPr>
              <a:t> </a:t>
            </a:r>
            <a:r>
              <a:rPr lang="nl-NL" dirty="0" err="1">
                <a:ea typeface="+mn-lt"/>
                <a:cs typeface="+mn-lt"/>
              </a:rPr>
              <a:t>and</a:t>
            </a:r>
            <a:r>
              <a:rPr lang="nl-NL" dirty="0">
                <a:ea typeface="+mn-lt"/>
                <a:cs typeface="+mn-lt"/>
              </a:rPr>
              <a:t> reporting. </a:t>
            </a:r>
            <a:endParaRPr lang="nl-NL" dirty="0"/>
          </a:p>
        </p:txBody>
      </p:sp>
      <p:pic>
        <p:nvPicPr>
          <p:cNvPr id="4" name="Graphic 3">
            <a:extLst>
              <a:ext uri="{FF2B5EF4-FFF2-40B4-BE49-F238E27FC236}">
                <a16:creationId xmlns:a16="http://schemas.microsoft.com/office/drawing/2014/main" id="{E86242D8-0873-8E45-B74E-4920F4AF1E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6000" y="4878000"/>
            <a:ext cx="1584757" cy="1584757"/>
          </a:xfrm>
          <a:prstGeom prst="rect">
            <a:avLst/>
          </a:prstGeom>
        </p:spPr>
      </p:pic>
      <p:pic>
        <p:nvPicPr>
          <p:cNvPr id="6" name="Graphic 5">
            <a:extLst>
              <a:ext uri="{FF2B5EF4-FFF2-40B4-BE49-F238E27FC236}">
                <a16:creationId xmlns:a16="http://schemas.microsoft.com/office/drawing/2014/main" id="{DA03D7BA-0DEC-C345-F6D7-2CE0DAEA1B8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6000" y="396000"/>
            <a:ext cx="1584757" cy="1584757"/>
          </a:xfrm>
          <a:prstGeom prst="rect">
            <a:avLst/>
          </a:prstGeom>
        </p:spPr>
      </p:pic>
      <p:pic>
        <p:nvPicPr>
          <p:cNvPr id="8" name="Picture 7" descr="How to Monitor Your Databricks Workspace with Audit Logs - The ...">
            <a:extLst>
              <a:ext uri="{FF2B5EF4-FFF2-40B4-BE49-F238E27FC236}">
                <a16:creationId xmlns:a16="http://schemas.microsoft.com/office/drawing/2014/main" id="{36FDE7D4-898A-3710-5433-5A893AABC188}"/>
              </a:ext>
            </a:extLst>
          </p:cNvPr>
          <p:cNvPicPr>
            <a:picLocks noChangeAspect="1"/>
          </p:cNvPicPr>
          <p:nvPr/>
        </p:nvPicPr>
        <p:blipFill>
          <a:blip r:embed="rId9"/>
          <a:stretch>
            <a:fillRect/>
          </a:stretch>
        </p:blipFill>
        <p:spPr>
          <a:xfrm>
            <a:off x="7405512" y="4733316"/>
            <a:ext cx="4398901" cy="1718773"/>
          </a:xfrm>
          <a:prstGeom prst="rect">
            <a:avLst/>
          </a:prstGeom>
        </p:spPr>
      </p:pic>
    </p:spTree>
    <p:custDataLst>
      <p:tags r:id="rId1"/>
    </p:custDataLst>
    <p:extLst>
      <p:ext uri="{BB962C8B-B14F-4D97-AF65-F5344CB8AC3E}">
        <p14:creationId xmlns:p14="http://schemas.microsoft.com/office/powerpoint/2010/main" val="116845822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9E951-4918-1516-C8E7-0F17AF749A1E}"/>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7D0EAD03-BCC7-0125-CC36-F19D4AC69C81}"/>
              </a:ext>
            </a:extLst>
          </p:cNvPr>
          <p:cNvSpPr>
            <a:spLocks noGrp="1"/>
          </p:cNvSpPr>
          <p:nvPr>
            <p:ph type="sldNum" sz="quarter" idx="12"/>
          </p:nvPr>
        </p:nvSpPr>
        <p:spPr>
          <a:xfrm>
            <a:off x="695325" y="6562800"/>
            <a:ext cx="360000" cy="215984"/>
          </a:xfrm>
        </p:spPr>
        <p:txBody>
          <a:bodyPr/>
          <a:lstStyle/>
          <a:p>
            <a:fld id="{F17ADCBF-357F-4343-B3AE-09D1C3C30EB2}" type="slidenum">
              <a:rPr lang="nl-NL" smtClean="0"/>
              <a:t>9</a:t>
            </a:fld>
            <a:endParaRPr lang="nl-NL"/>
          </a:p>
        </p:txBody>
      </p:sp>
      <p:sp>
        <p:nvSpPr>
          <p:cNvPr id="9" name="Tijdelijke aanduiding voor tekst 8">
            <a:extLst>
              <a:ext uri="{FF2B5EF4-FFF2-40B4-BE49-F238E27FC236}">
                <a16:creationId xmlns:a16="http://schemas.microsoft.com/office/drawing/2014/main" id="{891A00E8-1DE1-8B76-D953-0ECF2CB0D33C}"/>
              </a:ext>
            </a:extLst>
          </p:cNvPr>
          <p:cNvSpPr>
            <a:spLocks noGrp="1"/>
          </p:cNvSpPr>
          <p:nvPr>
            <p:ph type="body" sz="quarter" idx="17"/>
          </p:nvPr>
        </p:nvSpPr>
        <p:spPr/>
        <p:txBody>
          <a:bodyPr vert="horz" lIns="0" tIns="0" rIns="0" bIns="0" numCol="1" spcCol="324000" rtlCol="0" anchor="t">
            <a:noAutofit/>
          </a:bodyPr>
          <a:lstStyle/>
          <a:p>
            <a:pPr marL="1270"/>
            <a:r>
              <a:rPr lang="nl-NL" dirty="0" err="1"/>
              <a:t>Databricks</a:t>
            </a:r>
            <a:r>
              <a:rPr lang="nl-NL" dirty="0"/>
              <a:t>- Demo</a:t>
            </a:r>
            <a:endParaRPr lang="en-US" dirty="0"/>
          </a:p>
        </p:txBody>
      </p:sp>
      <p:pic>
        <p:nvPicPr>
          <p:cNvPr id="7" name="Picture Placeholder 6" descr="A screenshot of a computer&#10;&#10;Description automatically generated">
            <a:extLst>
              <a:ext uri="{FF2B5EF4-FFF2-40B4-BE49-F238E27FC236}">
                <a16:creationId xmlns:a16="http://schemas.microsoft.com/office/drawing/2014/main" id="{2415DCBD-2E24-D497-767B-8F9634ED7F62}"/>
              </a:ext>
            </a:extLst>
          </p:cNvPr>
          <p:cNvPicPr>
            <a:picLocks noGrp="1" noChangeAspect="1"/>
          </p:cNvPicPr>
          <p:nvPr>
            <p:ph type="pic" sz="quarter" idx="13"/>
          </p:nvPr>
        </p:nvPicPr>
        <p:blipFill rotWithShape="1">
          <a:blip r:embed="rId4"/>
          <a:srcRect l="-149" t="264" r="9091"/>
          <a:stretch/>
        </p:blipFill>
        <p:spPr>
          <a:xfrm>
            <a:off x="3141603" y="1860025"/>
            <a:ext cx="5750007" cy="3552249"/>
          </a:xfrm>
        </p:spPr>
      </p:pic>
    </p:spTree>
    <p:custDataLst>
      <p:tags r:id="rId1"/>
    </p:custDataLst>
    <p:extLst>
      <p:ext uri="{BB962C8B-B14F-4D97-AF65-F5344CB8AC3E}">
        <p14:creationId xmlns:p14="http://schemas.microsoft.com/office/powerpoint/2010/main" val="369071557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9E951-4918-1516-C8E7-0F17AF749A1E}"/>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7D0EAD03-BCC7-0125-CC36-F19D4AC69C81}"/>
              </a:ext>
            </a:extLst>
          </p:cNvPr>
          <p:cNvSpPr>
            <a:spLocks noGrp="1"/>
          </p:cNvSpPr>
          <p:nvPr>
            <p:ph type="sldNum" sz="quarter" idx="12"/>
          </p:nvPr>
        </p:nvSpPr>
        <p:spPr>
          <a:xfrm>
            <a:off x="695325" y="6562800"/>
            <a:ext cx="360000" cy="215984"/>
          </a:xfrm>
        </p:spPr>
        <p:txBody>
          <a:bodyPr/>
          <a:lstStyle/>
          <a:p>
            <a:fld id="{F17ADCBF-357F-4343-B3AE-09D1C3C30EB2}" type="slidenum">
              <a:rPr lang="nl-NL" smtClean="0"/>
              <a:t>10</a:t>
            </a:fld>
            <a:endParaRPr lang="nl-NL"/>
          </a:p>
        </p:txBody>
      </p:sp>
      <p:sp>
        <p:nvSpPr>
          <p:cNvPr id="9" name="Tijdelijke aanduiding voor tekst 8">
            <a:extLst>
              <a:ext uri="{FF2B5EF4-FFF2-40B4-BE49-F238E27FC236}">
                <a16:creationId xmlns:a16="http://schemas.microsoft.com/office/drawing/2014/main" id="{891A00E8-1DE1-8B76-D953-0ECF2CB0D33C}"/>
              </a:ext>
            </a:extLst>
          </p:cNvPr>
          <p:cNvSpPr>
            <a:spLocks noGrp="1"/>
          </p:cNvSpPr>
          <p:nvPr>
            <p:ph type="body" sz="quarter" idx="17"/>
          </p:nvPr>
        </p:nvSpPr>
        <p:spPr/>
        <p:txBody>
          <a:bodyPr vert="horz" lIns="0" tIns="0" rIns="0" bIns="0" numCol="1" spcCol="324000" rtlCol="0" anchor="t">
            <a:noAutofit/>
          </a:bodyPr>
          <a:lstStyle/>
          <a:p>
            <a:pPr marL="1270"/>
            <a:r>
              <a:rPr lang="nl-NL" dirty="0" err="1"/>
              <a:t>Databricks</a:t>
            </a:r>
            <a:r>
              <a:rPr lang="nl-NL" dirty="0"/>
              <a:t>- Demo</a:t>
            </a:r>
            <a:endParaRPr lang="en-US" dirty="0"/>
          </a:p>
        </p:txBody>
      </p:sp>
      <p:pic>
        <p:nvPicPr>
          <p:cNvPr id="7" name="Picture Placeholder 6" descr="A screenshot of a computer&#10;&#10;Description automatically generated">
            <a:extLst>
              <a:ext uri="{FF2B5EF4-FFF2-40B4-BE49-F238E27FC236}">
                <a16:creationId xmlns:a16="http://schemas.microsoft.com/office/drawing/2014/main" id="{2415DCBD-2E24-D497-767B-8F9634ED7F62}"/>
              </a:ext>
            </a:extLst>
          </p:cNvPr>
          <p:cNvPicPr>
            <a:picLocks noGrp="1" noChangeAspect="1"/>
          </p:cNvPicPr>
          <p:nvPr>
            <p:ph type="pic" sz="quarter" idx="13"/>
          </p:nvPr>
        </p:nvPicPr>
        <p:blipFill rotWithShape="1">
          <a:blip r:embed="rId4"/>
          <a:srcRect l="-149" t="264" r="9091"/>
          <a:stretch/>
        </p:blipFill>
        <p:spPr>
          <a:xfrm>
            <a:off x="3141603" y="1860025"/>
            <a:ext cx="5750007" cy="3552249"/>
          </a:xfrm>
        </p:spPr>
      </p:pic>
      <p:pic>
        <p:nvPicPr>
          <p:cNvPr id="4" name="Picture 3">
            <a:extLst>
              <a:ext uri="{FF2B5EF4-FFF2-40B4-BE49-F238E27FC236}">
                <a16:creationId xmlns:a16="http://schemas.microsoft.com/office/drawing/2014/main" id="{8B4F6635-E69D-26F6-3BAB-547A7A0536CF}"/>
              </a:ext>
            </a:extLst>
          </p:cNvPr>
          <p:cNvPicPr>
            <a:picLocks noChangeAspect="1"/>
          </p:cNvPicPr>
          <p:nvPr/>
        </p:nvPicPr>
        <p:blipFill>
          <a:blip r:embed="rId5"/>
          <a:stretch>
            <a:fillRect/>
          </a:stretch>
        </p:blipFill>
        <p:spPr>
          <a:xfrm>
            <a:off x="3140500" y="1860025"/>
            <a:ext cx="5910999" cy="3621683"/>
          </a:xfrm>
          <a:prstGeom prst="rect">
            <a:avLst/>
          </a:prstGeom>
        </p:spPr>
      </p:pic>
    </p:spTree>
    <p:custDataLst>
      <p:tags r:id="rId1"/>
    </p:custDataLst>
    <p:extLst>
      <p:ext uri="{BB962C8B-B14F-4D97-AF65-F5344CB8AC3E}">
        <p14:creationId xmlns:p14="http://schemas.microsoft.com/office/powerpoint/2010/main" val="417537461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E00130-80AB-A618-0A6A-CAA20CB1DDC5}"/>
              </a:ext>
            </a:extLst>
          </p:cNvPr>
          <p:cNvSpPr>
            <a:spLocks noGrp="1"/>
          </p:cNvSpPr>
          <p:nvPr>
            <p:ph type="sldNum" sz="quarter" idx="12"/>
          </p:nvPr>
        </p:nvSpPr>
        <p:spPr/>
        <p:txBody>
          <a:bodyPr/>
          <a:lstStyle/>
          <a:p>
            <a:fld id="{F17ADCBF-357F-4343-B3AE-09D1C3C30EB2}" type="slidenum">
              <a:rPr lang="en-US"/>
              <a:t>11</a:t>
            </a:fld>
            <a:endParaRPr lang="en-US"/>
          </a:p>
        </p:txBody>
      </p:sp>
      <p:pic>
        <p:nvPicPr>
          <p:cNvPr id="5" name="Picture Placeholder 4" descr="A screenshot of a computer&#10;&#10;Description automatically generated">
            <a:extLst>
              <a:ext uri="{FF2B5EF4-FFF2-40B4-BE49-F238E27FC236}">
                <a16:creationId xmlns:a16="http://schemas.microsoft.com/office/drawing/2014/main" id="{9961F4DB-A34B-F49E-CF46-9C7161BBB9A9}"/>
              </a:ext>
            </a:extLst>
          </p:cNvPr>
          <p:cNvPicPr>
            <a:picLocks noGrp="1" noChangeAspect="1"/>
          </p:cNvPicPr>
          <p:nvPr>
            <p:ph type="pic" sz="quarter" idx="13"/>
          </p:nvPr>
        </p:nvPicPr>
        <p:blipFill>
          <a:blip r:embed="rId2"/>
          <a:srcRect l="7158" r="7158"/>
          <a:stretch/>
        </p:blipFill>
        <p:spPr>
          <a:xfrm>
            <a:off x="3273308" y="1888247"/>
            <a:ext cx="5651500" cy="3505200"/>
          </a:xfrm>
        </p:spPr>
      </p:pic>
      <p:sp>
        <p:nvSpPr>
          <p:cNvPr id="4" name="Text Placeholder 3">
            <a:extLst>
              <a:ext uri="{FF2B5EF4-FFF2-40B4-BE49-F238E27FC236}">
                <a16:creationId xmlns:a16="http://schemas.microsoft.com/office/drawing/2014/main" id="{2677F545-3198-4899-A524-6FFEFD0E9113}"/>
              </a:ext>
            </a:extLst>
          </p:cNvPr>
          <p:cNvSpPr>
            <a:spLocks noGrp="1"/>
          </p:cNvSpPr>
          <p:nvPr>
            <p:ph type="body" sz="quarter" idx="17"/>
          </p:nvPr>
        </p:nvSpPr>
        <p:spPr/>
        <p:txBody>
          <a:bodyPr vert="horz" lIns="0" tIns="0" rIns="0" bIns="0" numCol="1" spcCol="324000" rtlCol="0" anchor="t">
            <a:noAutofit/>
          </a:bodyPr>
          <a:lstStyle/>
          <a:p>
            <a:pPr marL="1270"/>
            <a:r>
              <a:rPr lang="en-US" dirty="0"/>
              <a:t>Databricks - Demo</a:t>
            </a:r>
          </a:p>
        </p:txBody>
      </p:sp>
    </p:spTree>
    <p:extLst>
      <p:ext uri="{BB962C8B-B14F-4D97-AF65-F5344CB8AC3E}">
        <p14:creationId xmlns:p14="http://schemas.microsoft.com/office/powerpoint/2010/main" val="367359267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E00130-80AB-A618-0A6A-CAA20CB1DDC5}"/>
              </a:ext>
            </a:extLst>
          </p:cNvPr>
          <p:cNvSpPr>
            <a:spLocks noGrp="1"/>
          </p:cNvSpPr>
          <p:nvPr>
            <p:ph type="sldNum" sz="quarter" idx="12"/>
          </p:nvPr>
        </p:nvSpPr>
        <p:spPr/>
        <p:txBody>
          <a:bodyPr/>
          <a:lstStyle/>
          <a:p>
            <a:fld id="{F17ADCBF-357F-4343-B3AE-09D1C3C30EB2}" type="slidenum">
              <a:rPr lang="en-US"/>
              <a:t>12</a:t>
            </a:fld>
            <a:endParaRPr lang="en-US"/>
          </a:p>
        </p:txBody>
      </p:sp>
      <p:pic>
        <p:nvPicPr>
          <p:cNvPr id="5" name="Picture Placeholder 4" descr="A screenshot of a computer&#10;&#10;Description automatically generated">
            <a:extLst>
              <a:ext uri="{FF2B5EF4-FFF2-40B4-BE49-F238E27FC236}">
                <a16:creationId xmlns:a16="http://schemas.microsoft.com/office/drawing/2014/main" id="{9961F4DB-A34B-F49E-CF46-9C7161BBB9A9}"/>
              </a:ext>
            </a:extLst>
          </p:cNvPr>
          <p:cNvPicPr>
            <a:picLocks noGrp="1" noChangeAspect="1"/>
          </p:cNvPicPr>
          <p:nvPr>
            <p:ph type="pic" sz="quarter" idx="13"/>
          </p:nvPr>
        </p:nvPicPr>
        <p:blipFill>
          <a:blip r:embed="rId2"/>
          <a:srcRect l="7158" r="7158"/>
          <a:stretch/>
        </p:blipFill>
        <p:spPr>
          <a:xfrm>
            <a:off x="3273308" y="1888247"/>
            <a:ext cx="5651500" cy="3505200"/>
          </a:xfrm>
        </p:spPr>
      </p:pic>
      <p:sp>
        <p:nvSpPr>
          <p:cNvPr id="4" name="Text Placeholder 3">
            <a:extLst>
              <a:ext uri="{FF2B5EF4-FFF2-40B4-BE49-F238E27FC236}">
                <a16:creationId xmlns:a16="http://schemas.microsoft.com/office/drawing/2014/main" id="{2677F545-3198-4899-A524-6FFEFD0E9113}"/>
              </a:ext>
            </a:extLst>
          </p:cNvPr>
          <p:cNvSpPr>
            <a:spLocks noGrp="1"/>
          </p:cNvSpPr>
          <p:nvPr>
            <p:ph type="body" sz="quarter" idx="17"/>
          </p:nvPr>
        </p:nvSpPr>
        <p:spPr/>
        <p:txBody>
          <a:bodyPr vert="horz" lIns="0" tIns="0" rIns="0" bIns="0" numCol="1" spcCol="324000" rtlCol="0" anchor="t">
            <a:noAutofit/>
          </a:bodyPr>
          <a:lstStyle/>
          <a:p>
            <a:pPr marL="1270"/>
            <a:r>
              <a:rPr lang="en-US" dirty="0"/>
              <a:t>Databricks - Demo</a:t>
            </a:r>
          </a:p>
        </p:txBody>
      </p:sp>
      <p:pic>
        <p:nvPicPr>
          <p:cNvPr id="6" name="Picture 5">
            <a:extLst>
              <a:ext uri="{FF2B5EF4-FFF2-40B4-BE49-F238E27FC236}">
                <a16:creationId xmlns:a16="http://schemas.microsoft.com/office/drawing/2014/main" id="{2999BF59-F2E4-017C-B4ED-81EC8266B391}"/>
              </a:ext>
            </a:extLst>
          </p:cNvPr>
          <p:cNvPicPr>
            <a:picLocks noChangeAspect="1"/>
          </p:cNvPicPr>
          <p:nvPr/>
        </p:nvPicPr>
        <p:blipFill>
          <a:blip r:embed="rId3"/>
          <a:stretch>
            <a:fillRect/>
          </a:stretch>
        </p:blipFill>
        <p:spPr>
          <a:xfrm>
            <a:off x="3273308" y="1822387"/>
            <a:ext cx="5651501" cy="3571060"/>
          </a:xfrm>
          <a:prstGeom prst="rect">
            <a:avLst/>
          </a:prstGeom>
        </p:spPr>
      </p:pic>
    </p:spTree>
    <p:extLst>
      <p:ext uri="{BB962C8B-B14F-4D97-AF65-F5344CB8AC3E}">
        <p14:creationId xmlns:p14="http://schemas.microsoft.com/office/powerpoint/2010/main" val="36269526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40E84C-853C-389C-E109-7B4F9D3FD987}"/>
              </a:ext>
            </a:extLst>
          </p:cNvPr>
          <p:cNvSpPr>
            <a:spLocks noGrp="1"/>
          </p:cNvSpPr>
          <p:nvPr>
            <p:ph type="sldNum" sz="quarter" idx="12"/>
          </p:nvPr>
        </p:nvSpPr>
        <p:spPr/>
        <p:txBody>
          <a:bodyPr/>
          <a:lstStyle/>
          <a:p>
            <a:fld id="{F17ADCBF-357F-4343-B3AE-09D1C3C30EB2}" type="slidenum">
              <a:rPr lang="en-US"/>
              <a:t>13</a:t>
            </a:fld>
            <a:endParaRPr lang="en-US"/>
          </a:p>
        </p:txBody>
      </p:sp>
      <p:pic>
        <p:nvPicPr>
          <p:cNvPr id="5" name="Picture Placeholder 4" descr="A screenshot of a graph&#10;&#10;Description automatically generated">
            <a:extLst>
              <a:ext uri="{FF2B5EF4-FFF2-40B4-BE49-F238E27FC236}">
                <a16:creationId xmlns:a16="http://schemas.microsoft.com/office/drawing/2014/main" id="{738241E0-AAAD-B05D-446C-F7A60873E5B5}"/>
              </a:ext>
            </a:extLst>
          </p:cNvPr>
          <p:cNvPicPr>
            <a:picLocks noGrp="1" noChangeAspect="1"/>
          </p:cNvPicPr>
          <p:nvPr>
            <p:ph type="pic" sz="quarter" idx="13"/>
          </p:nvPr>
        </p:nvPicPr>
        <p:blipFill>
          <a:blip r:embed="rId2"/>
          <a:srcRect l="15156" r="15156"/>
          <a:stretch/>
        </p:blipFill>
        <p:spPr>
          <a:xfrm>
            <a:off x="3198049" y="1794174"/>
            <a:ext cx="5802019" cy="3580459"/>
          </a:xfrm>
        </p:spPr>
      </p:pic>
      <p:sp>
        <p:nvSpPr>
          <p:cNvPr id="4" name="Text Placeholder 3">
            <a:extLst>
              <a:ext uri="{FF2B5EF4-FFF2-40B4-BE49-F238E27FC236}">
                <a16:creationId xmlns:a16="http://schemas.microsoft.com/office/drawing/2014/main" id="{76175B63-0D45-FC0D-055F-722F79570D5F}"/>
              </a:ext>
            </a:extLst>
          </p:cNvPr>
          <p:cNvSpPr>
            <a:spLocks noGrp="1"/>
          </p:cNvSpPr>
          <p:nvPr>
            <p:ph type="body" sz="quarter" idx="17"/>
          </p:nvPr>
        </p:nvSpPr>
        <p:spPr/>
        <p:txBody>
          <a:bodyPr vert="horz" lIns="0" tIns="0" rIns="0" bIns="0" numCol="1" spcCol="324000" rtlCol="0" anchor="t">
            <a:noAutofit/>
          </a:bodyPr>
          <a:lstStyle/>
          <a:p>
            <a:pPr marL="1270"/>
            <a:r>
              <a:rPr lang="en-US" dirty="0">
                <a:ea typeface="+mn-lt"/>
                <a:cs typeface="+mn-lt"/>
              </a:rPr>
              <a:t>Databricks - Demo</a:t>
            </a:r>
            <a:endParaRPr lang="en-US" dirty="0"/>
          </a:p>
        </p:txBody>
      </p:sp>
    </p:spTree>
    <p:extLst>
      <p:ext uri="{BB962C8B-B14F-4D97-AF65-F5344CB8AC3E}">
        <p14:creationId xmlns:p14="http://schemas.microsoft.com/office/powerpoint/2010/main" val="35012119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C70AB8-6DA2-B666-1F49-5D5212968B8E}"/>
              </a:ext>
            </a:extLst>
          </p:cNvPr>
          <p:cNvSpPr>
            <a:spLocks noGrp="1"/>
          </p:cNvSpPr>
          <p:nvPr>
            <p:ph type="title"/>
          </p:nvPr>
        </p:nvSpPr>
        <p:spPr/>
        <p:txBody>
          <a:bodyPr/>
          <a:lstStyle/>
          <a:p>
            <a:r>
              <a:rPr lang="nl-NL"/>
              <a:t>Contact details</a:t>
            </a:r>
          </a:p>
        </p:txBody>
      </p:sp>
      <p:sp>
        <p:nvSpPr>
          <p:cNvPr id="3" name="Tijdelijke aanduiding voor tekst 2">
            <a:extLst>
              <a:ext uri="{FF2B5EF4-FFF2-40B4-BE49-F238E27FC236}">
                <a16:creationId xmlns:a16="http://schemas.microsoft.com/office/drawing/2014/main" id="{838BD0C1-A530-78F8-FAFA-9A6DB12DF15B}"/>
              </a:ext>
            </a:extLst>
          </p:cNvPr>
          <p:cNvSpPr>
            <a:spLocks noGrp="1"/>
          </p:cNvSpPr>
          <p:nvPr>
            <p:ph type="body" sz="quarter" idx="13"/>
          </p:nvPr>
        </p:nvSpPr>
        <p:spPr/>
        <p:txBody>
          <a:bodyPr vert="horz" lIns="0" tIns="0" rIns="0" bIns="0" numCol="1" spcCol="0" rtlCol="0" anchor="t">
            <a:noAutofit/>
          </a:bodyPr>
          <a:lstStyle/>
          <a:p>
            <a:r>
              <a:rPr lang="nl-NL" dirty="0" err="1"/>
              <a:t>Simao</a:t>
            </a:r>
            <a:r>
              <a:rPr lang="nl-NL" dirty="0"/>
              <a:t> Pereira</a:t>
            </a:r>
          </a:p>
          <a:p>
            <a:r>
              <a:rPr lang="nl-NL" dirty="0"/>
              <a:t>simao.pereira@rockfeather.com</a:t>
            </a:r>
          </a:p>
        </p:txBody>
      </p:sp>
      <p:sp>
        <p:nvSpPr>
          <p:cNvPr id="4" name="Tijdelijke aanduiding voor dianummer 3">
            <a:extLst>
              <a:ext uri="{FF2B5EF4-FFF2-40B4-BE49-F238E27FC236}">
                <a16:creationId xmlns:a16="http://schemas.microsoft.com/office/drawing/2014/main" id="{23809AAF-E9BA-2B3A-15BE-7C23224CAAC9}"/>
              </a:ext>
            </a:extLst>
          </p:cNvPr>
          <p:cNvSpPr>
            <a:spLocks noGrp="1"/>
          </p:cNvSpPr>
          <p:nvPr>
            <p:ph type="sldNum" sz="quarter" idx="12"/>
          </p:nvPr>
        </p:nvSpPr>
        <p:spPr/>
        <p:txBody>
          <a:bodyPr/>
          <a:lstStyle/>
          <a:p>
            <a:fld id="{F17ADCBF-357F-4343-B3AE-09D1C3C30EB2}" type="slidenum">
              <a:rPr lang="nl-NL" smtClean="0"/>
              <a:t>14</a:t>
            </a:fld>
            <a:endParaRPr lang="nl-NL"/>
          </a:p>
        </p:txBody>
      </p:sp>
      <p:pic>
        <p:nvPicPr>
          <p:cNvPr id="7" name="Tijdelijke aanduiding voor afbeelding 6">
            <a:extLst>
              <a:ext uri="{FF2B5EF4-FFF2-40B4-BE49-F238E27FC236}">
                <a16:creationId xmlns:a16="http://schemas.microsoft.com/office/drawing/2014/main" id="{C224C89B-8E6D-DD3C-EAA9-7B62F1716A00}"/>
              </a:ext>
            </a:extLst>
          </p:cNvPr>
          <p:cNvPicPr>
            <a:picLocks noGrp="1" noChangeAspect="1"/>
          </p:cNvPicPr>
          <p:nvPr>
            <p:ph type="pic" sz="quarter" idx="14"/>
          </p:nvPr>
        </p:nvPicPr>
        <p:blipFill>
          <a:blip r:embed="rId4"/>
          <a:srcRect l="4528" r="8070"/>
          <a:stretch>
            <a:fillRect/>
          </a:stretch>
        </p:blipFill>
        <p:spPr>
          <a:xfrm>
            <a:off x="5087938" y="0"/>
            <a:ext cx="7104062" cy="6858000"/>
          </a:xfrm>
        </p:spPr>
      </p:pic>
      <p:pic>
        <p:nvPicPr>
          <p:cNvPr id="6" name="Graphic 5">
            <a:extLst>
              <a:ext uri="{FF2B5EF4-FFF2-40B4-BE49-F238E27FC236}">
                <a16:creationId xmlns:a16="http://schemas.microsoft.com/office/drawing/2014/main" id="{8FD9D8A8-7346-F3BD-DF4D-ACEC20C7598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188000" y="4878000"/>
            <a:ext cx="1584757" cy="1584757"/>
          </a:xfrm>
          <a:prstGeom prst="rect">
            <a:avLst/>
          </a:prstGeom>
        </p:spPr>
      </p:pic>
      <p:pic>
        <p:nvPicPr>
          <p:cNvPr id="13" name="Graphic 12">
            <a:extLst>
              <a:ext uri="{FF2B5EF4-FFF2-40B4-BE49-F238E27FC236}">
                <a16:creationId xmlns:a16="http://schemas.microsoft.com/office/drawing/2014/main" id="{3B0A392E-1BEB-86CA-F5C7-6BC525EF8E4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19306" y="4878000"/>
            <a:ext cx="1584757" cy="1584757"/>
          </a:xfrm>
          <a:prstGeom prst="rect">
            <a:avLst/>
          </a:prstGeom>
        </p:spPr>
      </p:pic>
      <p:pic>
        <p:nvPicPr>
          <p:cNvPr id="8" name="Graphic 7">
            <a:extLst>
              <a:ext uri="{FF2B5EF4-FFF2-40B4-BE49-F238E27FC236}">
                <a16:creationId xmlns:a16="http://schemas.microsoft.com/office/drawing/2014/main" id="{A17DFBB2-2EDF-9741-F53F-43CB9C0CA66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188000" y="396000"/>
            <a:ext cx="1584757" cy="1584757"/>
          </a:xfrm>
          <a:prstGeom prst="rect">
            <a:avLst/>
          </a:prstGeom>
        </p:spPr>
      </p:pic>
    </p:spTree>
    <p:custDataLst>
      <p:tags r:id="rId1"/>
    </p:custDataLst>
    <p:extLst>
      <p:ext uri="{BB962C8B-B14F-4D97-AF65-F5344CB8AC3E}">
        <p14:creationId xmlns:p14="http://schemas.microsoft.com/office/powerpoint/2010/main" val="301356259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7.0.18"/>
  <p:tag name="AS_OS" val="Microsoft Windows NT 10.0.17763.0"/>
  <p:tag name="AS_RELEASE_DATE" val="2024.04.14"/>
  <p:tag name="AS_TITLE" val="Aspose.Slides for .NET6"/>
  <p:tag name="AS_VERSION" val="24.4"/>
  <p:tag name="SLIDEHUBID_PRESENTATION" val="90963793888681090766968962cb2666db67b59b7e29aa6514092545ad7a611081043114"/>
  <p:tag name="SLIDEHUBID_PRESENTATION_NEW" val="updated"/>
</p:tagLst>
</file>

<file path=ppt/tags/tag2.xml><?xml version="1.0" encoding="utf-8"?>
<p:tagLst xmlns:a="http://schemas.openxmlformats.org/drawingml/2006/main" xmlns:r="http://schemas.openxmlformats.org/officeDocument/2006/relationships" xmlns:p="http://schemas.openxmlformats.org/presentationml/2006/main">
  <p:tag name="SLIDEHUBID" val="3546170201844615793400ac25f394387e231fdddd5e134997eda0251a81861500222891"/>
  <p:tag name="SLIDEHUBID_NEW" val="updated"/>
  <p:tag name="SLIDEHUBUPDATETIME" val="2024-04-30 14:06:08.242"/>
</p:tagLst>
</file>

<file path=ppt/tags/tag3.xml><?xml version="1.0" encoding="utf-8"?>
<p:tagLst xmlns:a="http://schemas.openxmlformats.org/drawingml/2006/main" xmlns:r="http://schemas.openxmlformats.org/officeDocument/2006/relationships" xmlns:p="http://schemas.openxmlformats.org/presentationml/2006/main">
  <p:tag name="SLIDEHUBID" val="8307285329926470160530ac25f394387e231fdddd5e134997eda0251a8186401955117"/>
  <p:tag name="SLIDEHUBID_NEW" val="updated"/>
  <p:tag name="SLIDEHUBUPDATETIME" val="2024-04-30 14:06:10.544"/>
</p:tagLst>
</file>

<file path=ppt/tags/tag4.xml><?xml version="1.0" encoding="utf-8"?>
<p:tagLst xmlns:a="http://schemas.openxmlformats.org/drawingml/2006/main" xmlns:r="http://schemas.openxmlformats.org/officeDocument/2006/relationships" xmlns:p="http://schemas.openxmlformats.org/presentationml/2006/main">
  <p:tag name="SLIDEHUBID" val="5282984995697195902074ac25f394387e231fdddd5e134997eda0251a81862065046485"/>
  <p:tag name="SLIDEHUBID_NEW" val="updated"/>
  <p:tag name="SLIDEHUBUPDATETIME" val="2024-04-30 14:06:11.918"/>
</p:tagLst>
</file>

<file path=ppt/tags/tag5.xml><?xml version="1.0" encoding="utf-8"?>
<p:tagLst xmlns:a="http://schemas.openxmlformats.org/drawingml/2006/main" xmlns:r="http://schemas.openxmlformats.org/officeDocument/2006/relationships" xmlns:p="http://schemas.openxmlformats.org/presentationml/2006/main">
  <p:tag name="SLIDEHUBID" val="6759789418835123316065ac25f394387e231fdddd5e134997eda0251a8186309023119"/>
  <p:tag name="SLIDEHUBID_NEW" val="updated"/>
  <p:tag name="SLIDEHUBUPDATETIME" val="2024-04-30 14:06:01.955"/>
</p:tagLst>
</file>

<file path=ppt/tags/tag6.xml><?xml version="1.0" encoding="utf-8"?>
<p:tagLst xmlns:a="http://schemas.openxmlformats.org/drawingml/2006/main" xmlns:r="http://schemas.openxmlformats.org/officeDocument/2006/relationships" xmlns:p="http://schemas.openxmlformats.org/presentationml/2006/main">
  <p:tag name="SLIDEHUBID" val="8624494938375568354037ac25f394387e231fdddd5e134997eda0251a81861585266827"/>
  <p:tag name="SLIDEHUBID_NEW" val="updated"/>
  <p:tag name="SLIDEHUBUPDATETIME" val="2024-04-30 14:06:06.122"/>
</p:tagLst>
</file>

<file path=ppt/tags/tag7.xml><?xml version="1.0" encoding="utf-8"?>
<p:tagLst xmlns:a="http://schemas.openxmlformats.org/drawingml/2006/main" xmlns:r="http://schemas.openxmlformats.org/officeDocument/2006/relationships" xmlns:p="http://schemas.openxmlformats.org/presentationml/2006/main">
  <p:tag name="SLIDEHUBID" val="8624494938375568354037ac25f394387e231fdddd5e134997eda0251a81861585266827"/>
  <p:tag name="SLIDEHUBID_NEW" val="updated"/>
  <p:tag name="SLIDEHUBUPDATETIME" val="2024-04-30 14:06:06.122"/>
</p:tagLst>
</file>

<file path=ppt/tags/tag8.xml><?xml version="1.0" encoding="utf-8"?>
<p:tagLst xmlns:a="http://schemas.openxmlformats.org/drawingml/2006/main" xmlns:r="http://schemas.openxmlformats.org/officeDocument/2006/relationships" xmlns:p="http://schemas.openxmlformats.org/presentationml/2006/main">
  <p:tag name="SLIDEHUBID" val="1499958913470239425479ac25f394387e231fdddd5e134997eda0251a81861861617094"/>
  <p:tag name="SLIDEHUBID_NEW" val="updated"/>
  <p:tag name="SLIDEHUBUPDATETIME" val="2024-04-30 14:06:09.447"/>
</p:tagLst>
</file>

<file path=ppt/tags/tag9.xml><?xml version="1.0" encoding="utf-8"?>
<p:tagLst xmlns:a="http://schemas.openxmlformats.org/drawingml/2006/main" xmlns:r="http://schemas.openxmlformats.org/officeDocument/2006/relationships" xmlns:p="http://schemas.openxmlformats.org/presentationml/2006/main">
  <p:tag name="SLIDEHUBID" val="1087265085139018978979ac25f394387e231fdddd5e134997eda0251a8186862320921"/>
  <p:tag name="SLIDEHUBID_NEW" val="updated"/>
  <p:tag name="SLIDEHUBUPDATETIME" val="2024-04-30 14:06:05.881"/>
</p:tagLst>
</file>

<file path=ppt/tags/tag10.xml><?xml version="1.0" encoding="utf-8"?>
<p:tagLst xmlns:a="http://schemas.openxmlformats.org/drawingml/2006/main" xmlns:r="http://schemas.openxmlformats.org/officeDocument/2006/relationships" xmlns:p="http://schemas.openxmlformats.org/presentationml/2006/main">
  <p:tag name="SLIDEHUBID" val="9057061807029547803381ac25f394387e231fdddd5e134997eda0251a8186617511988"/>
  <p:tag name="SLIDEHUBID_NEW" val="updated"/>
  <p:tag name="SLIDEHUBUPDATETIME" val="2024-04-30 14:06:02.271"/>
</p:tagLst>
</file>

<file path=ppt/tags/tag11.xml><?xml version="1.0" encoding="utf-8"?>
<p:tagLst xmlns:a="http://schemas.openxmlformats.org/drawingml/2006/main" xmlns:r="http://schemas.openxmlformats.org/officeDocument/2006/relationships" xmlns:p="http://schemas.openxmlformats.org/presentationml/2006/main">
  <p:tag name="SLIDEHUBID" val="9057061807029547803381ac25f394387e231fdddd5e134997eda0251a8186617511988"/>
  <p:tag name="SLIDEHUBID_NEW" val="updated"/>
  <p:tag name="SLIDEHUBUPDATETIME" val="2024-04-30 14:06:02.271"/>
</p:tagLst>
</file>

<file path=ppt/tags/tag12.xml><?xml version="1.0" encoding="utf-8"?>
<p:tagLst xmlns:a="http://schemas.openxmlformats.org/drawingml/2006/main" xmlns:r="http://schemas.openxmlformats.org/officeDocument/2006/relationships" xmlns:p="http://schemas.openxmlformats.org/presentationml/2006/main">
  <p:tag name="SLIDEHUBID" val="2081244989496498247276ac25f394387e231fdddd5e134997eda0251a81861690160799"/>
  <p:tag name="SLIDEHUBID_NEW" val="updated"/>
  <p:tag name="SLIDEHUBUPDATETIME" val="2024-04-30 14:06:01.959"/>
</p:tagLst>
</file>

<file path=ppt/theme/theme1.xml><?xml version="1.0" encoding="utf-8"?>
<a:theme xmlns:a="http://schemas.openxmlformats.org/drawingml/2006/main" name="Rockfeather">
  <a:themeElements>
    <a:clrScheme name="Rockfeather 2023">
      <a:dk1>
        <a:srgbClr val="FF7176"/>
      </a:dk1>
      <a:lt1>
        <a:srgbClr val="FFFFFF"/>
      </a:lt1>
      <a:dk2>
        <a:srgbClr val="7F8083"/>
      </a:dk2>
      <a:lt2>
        <a:srgbClr val="FFFFFF"/>
      </a:lt2>
      <a:accent1>
        <a:srgbClr val="69597C"/>
      </a:accent1>
      <a:accent2>
        <a:srgbClr val="74D0DB"/>
      </a:accent2>
      <a:accent3>
        <a:srgbClr val="63CABA"/>
      </a:accent3>
      <a:accent4>
        <a:srgbClr val="63CABA"/>
      </a:accent4>
      <a:accent5>
        <a:srgbClr val="1FC3F3"/>
      </a:accent5>
      <a:accent6>
        <a:srgbClr val="69597C"/>
      </a:accent6>
      <a:hlink>
        <a:srgbClr val="69597C"/>
      </a:hlink>
      <a:folHlink>
        <a:srgbClr val="69597C"/>
      </a:folHlink>
    </a:clrScheme>
    <a:fontScheme name="Rockfeather 2023">
      <a:majorFont>
        <a:latin typeface="Univers Condensed"/>
        <a:ea typeface="Univers Condensed"/>
        <a:cs typeface="Arial"/>
      </a:majorFont>
      <a:minorFont>
        <a:latin typeface="Univers Condensed"/>
        <a:ea typeface="Univers Condensed"/>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ockfeather">
  <a:themeElements>
    <a:clrScheme name="Rockfeather 2023">
      <a:dk1>
        <a:srgbClr val="FF7176"/>
      </a:dk1>
      <a:lt1>
        <a:srgbClr val="FFFFFF"/>
      </a:lt1>
      <a:dk2>
        <a:srgbClr val="7F8083"/>
      </a:dk2>
      <a:lt2>
        <a:srgbClr val="FFFFFF"/>
      </a:lt2>
      <a:accent1>
        <a:srgbClr val="69597C"/>
      </a:accent1>
      <a:accent2>
        <a:srgbClr val="74D0DB"/>
      </a:accent2>
      <a:accent3>
        <a:srgbClr val="63CABA"/>
      </a:accent3>
      <a:accent4>
        <a:srgbClr val="63CABA"/>
      </a:accent4>
      <a:accent5>
        <a:srgbClr val="1FC3F3"/>
      </a:accent5>
      <a:accent6>
        <a:srgbClr val="69597C"/>
      </a:accent6>
      <a:hlink>
        <a:srgbClr val="69597C"/>
      </a:hlink>
      <a:folHlink>
        <a:srgbClr val="69597C"/>
      </a:folHlink>
    </a:clrScheme>
    <a:fontScheme name="Rockfeather 2023">
      <a:majorFont>
        <a:latin typeface="Univers Condensed"/>
        <a:ea typeface="Univers Condensed"/>
        <a:cs typeface="Arial"/>
      </a:majorFont>
      <a:minorFont>
        <a:latin typeface="Univers Condensed"/>
        <a:ea typeface="Univers Condensed"/>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ockfeather">
  <a:themeElements>
    <a:clrScheme name="Rockfeather 2023">
      <a:dk1>
        <a:srgbClr val="FF7176"/>
      </a:dk1>
      <a:lt1>
        <a:srgbClr val="FFFFFF"/>
      </a:lt1>
      <a:dk2>
        <a:srgbClr val="7F8083"/>
      </a:dk2>
      <a:lt2>
        <a:srgbClr val="FFFFFF"/>
      </a:lt2>
      <a:accent1>
        <a:srgbClr val="69597C"/>
      </a:accent1>
      <a:accent2>
        <a:srgbClr val="74D0DB"/>
      </a:accent2>
      <a:accent3>
        <a:srgbClr val="63CABA"/>
      </a:accent3>
      <a:accent4>
        <a:srgbClr val="63CABA"/>
      </a:accent4>
      <a:accent5>
        <a:srgbClr val="1FC3F3"/>
      </a:accent5>
      <a:accent6>
        <a:srgbClr val="69597C"/>
      </a:accent6>
      <a:hlink>
        <a:srgbClr val="69597C"/>
      </a:hlink>
      <a:folHlink>
        <a:srgbClr val="69597C"/>
      </a:folHlink>
    </a:clrScheme>
    <a:fontScheme name="Rockfeather 2023">
      <a:majorFont>
        <a:latin typeface="Univers Condensed"/>
        <a:ea typeface="Univers Condensed"/>
        <a:cs typeface="Arial"/>
      </a:majorFont>
      <a:minorFont>
        <a:latin typeface="Univers Condensed"/>
        <a:ea typeface="Univers Condensed"/>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Rockfeather">
  <a:themeElements>
    <a:clrScheme name="Rockfeather 2023">
      <a:dk1>
        <a:srgbClr val="FF7176"/>
      </a:dk1>
      <a:lt1>
        <a:srgbClr val="FFFFFF"/>
      </a:lt1>
      <a:dk2>
        <a:srgbClr val="7F8083"/>
      </a:dk2>
      <a:lt2>
        <a:srgbClr val="FFFFFF"/>
      </a:lt2>
      <a:accent1>
        <a:srgbClr val="69597C"/>
      </a:accent1>
      <a:accent2>
        <a:srgbClr val="74D0DB"/>
      </a:accent2>
      <a:accent3>
        <a:srgbClr val="63CABA"/>
      </a:accent3>
      <a:accent4>
        <a:srgbClr val="63CABA"/>
      </a:accent4>
      <a:accent5>
        <a:srgbClr val="1FC3F3"/>
      </a:accent5>
      <a:accent6>
        <a:srgbClr val="69597C"/>
      </a:accent6>
      <a:hlink>
        <a:srgbClr val="69597C"/>
      </a:hlink>
      <a:folHlink>
        <a:srgbClr val="69597C"/>
      </a:folHlink>
    </a:clrScheme>
    <a:fontScheme name="Rockfeather 2023">
      <a:majorFont>
        <a:latin typeface="Univers Condensed"/>
        <a:ea typeface="Univers Condensed"/>
        <a:cs typeface="Arial"/>
      </a:majorFont>
      <a:minorFont>
        <a:latin typeface="Univers Condensed"/>
        <a:ea typeface="Univers Condensed"/>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ockfeather">
  <a:themeElements>
    <a:clrScheme name="Rockfeather 2023">
      <a:dk1>
        <a:srgbClr val="FF7176"/>
      </a:dk1>
      <a:lt1>
        <a:srgbClr val="FFFFFF"/>
      </a:lt1>
      <a:dk2>
        <a:srgbClr val="7F8083"/>
      </a:dk2>
      <a:lt2>
        <a:srgbClr val="FFFFFF"/>
      </a:lt2>
      <a:accent1>
        <a:srgbClr val="69597C"/>
      </a:accent1>
      <a:accent2>
        <a:srgbClr val="74D0DB"/>
      </a:accent2>
      <a:accent3>
        <a:srgbClr val="63CABA"/>
      </a:accent3>
      <a:accent4>
        <a:srgbClr val="63CABA"/>
      </a:accent4>
      <a:accent5>
        <a:srgbClr val="1FC3F3"/>
      </a:accent5>
      <a:accent6>
        <a:srgbClr val="69597C"/>
      </a:accent6>
      <a:hlink>
        <a:srgbClr val="69597C"/>
      </a:hlink>
      <a:folHlink>
        <a:srgbClr val="69597C"/>
      </a:folHlink>
    </a:clrScheme>
    <a:fontScheme name="Rockfeather 2023">
      <a:majorFont>
        <a:latin typeface="Univers Condensed"/>
        <a:ea typeface="Univers Condensed"/>
        <a:cs typeface="Arial"/>
      </a:majorFont>
      <a:minorFont>
        <a:latin typeface="Univers Condensed"/>
        <a:ea typeface="Univers Condensed"/>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Rockfeather">
  <a:themeElements>
    <a:clrScheme name="Rockfeather 2023">
      <a:dk1>
        <a:srgbClr val="FF7176"/>
      </a:dk1>
      <a:lt1>
        <a:srgbClr val="FFFFFF"/>
      </a:lt1>
      <a:dk2>
        <a:srgbClr val="7F8083"/>
      </a:dk2>
      <a:lt2>
        <a:srgbClr val="FFFFFF"/>
      </a:lt2>
      <a:accent1>
        <a:srgbClr val="69597C"/>
      </a:accent1>
      <a:accent2>
        <a:srgbClr val="74D0DB"/>
      </a:accent2>
      <a:accent3>
        <a:srgbClr val="63CABA"/>
      </a:accent3>
      <a:accent4>
        <a:srgbClr val="63CABA"/>
      </a:accent4>
      <a:accent5>
        <a:srgbClr val="1FC3F3"/>
      </a:accent5>
      <a:accent6>
        <a:srgbClr val="69597C"/>
      </a:accent6>
      <a:hlink>
        <a:srgbClr val="69597C"/>
      </a:hlink>
      <a:folHlink>
        <a:srgbClr val="69597C"/>
      </a:folHlink>
    </a:clrScheme>
    <a:fontScheme name="Rockfeather 2023">
      <a:majorFont>
        <a:latin typeface="Univers Condensed"/>
        <a:ea typeface="Univers Condensed"/>
        <a:cs typeface="Arial"/>
      </a:majorFont>
      <a:minorFont>
        <a:latin typeface="Univers Condensed"/>
        <a:ea typeface="Univers Condensed"/>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ptos Display" panose="0211000402020202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ptos" panose="0211000402020202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6171</TotalTime>
  <Words>1121</Words>
  <Application>Microsoft Office PowerPoint</Application>
  <PresentationFormat>Widescreen</PresentationFormat>
  <Paragraphs>105</Paragraphs>
  <Slides>14</Slides>
  <Notes>11</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14</vt:i4>
      </vt:variant>
    </vt:vector>
  </HeadingPairs>
  <TitlesOfParts>
    <vt:vector size="24" baseType="lpstr">
      <vt:lpstr>Aptos</vt:lpstr>
      <vt:lpstr>Arial</vt:lpstr>
      <vt:lpstr>Calibri</vt:lpstr>
      <vt:lpstr>Univers Condensed</vt:lpstr>
      <vt:lpstr>Rockfeather</vt:lpstr>
      <vt:lpstr>Rockfeather</vt:lpstr>
      <vt:lpstr>Rockfeather</vt:lpstr>
      <vt:lpstr>Rockfeather</vt:lpstr>
      <vt:lpstr>Rockfeather</vt:lpstr>
      <vt:lpstr>Rockfeather</vt:lpstr>
      <vt:lpstr>Databricks</vt:lpstr>
      <vt:lpstr>About Rockfeather</vt:lpstr>
      <vt:lpstr>Our techologies</vt:lpstr>
      <vt:lpstr>The problem</vt:lpstr>
      <vt:lpstr>Solution &amp; key features of Databricks </vt:lpstr>
      <vt:lpstr>Solution &amp; key features of Databricks </vt:lpstr>
      <vt:lpstr>Benefits</vt:lpstr>
      <vt:lpstr>USE CASE - RETAIL STORE  </vt:lpstr>
      <vt:lpstr>PowerPoint Presentation</vt:lpstr>
      <vt:lpstr>PowerPoint Presentation</vt:lpstr>
      <vt:lpstr>PowerPoint Presentation</vt:lpstr>
      <vt:lpstr>PowerPoint Presentation</vt:lpstr>
      <vt:lpstr>PowerPoint Presentation</vt:lpstr>
      <vt:lpstr>Contact details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dc:title>
  <cp:lastModifiedBy>Simao Pereira</cp:lastModifiedBy>
  <cp:revision>187</cp:revision>
  <dcterms:created xsi:type="dcterms:W3CDTF">2024-03-18T13:45:59Z</dcterms:created>
  <dcterms:modified xsi:type="dcterms:W3CDTF">2024-05-16T14:32:02Z</dcterms:modified>
</cp:coreProperties>
</file>